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703" r:id="rId3"/>
    <p:sldId id="700" r:id="rId4"/>
    <p:sldId id="701" r:id="rId5"/>
    <p:sldId id="702" r:id="rId6"/>
    <p:sldId id="704" r:id="rId7"/>
    <p:sldId id="705" r:id="rId8"/>
    <p:sldId id="706" r:id="rId9"/>
    <p:sldId id="707" r:id="rId10"/>
    <p:sldId id="708" r:id="rId11"/>
    <p:sldId id="709" r:id="rId12"/>
    <p:sldId id="710" r:id="rId13"/>
    <p:sldId id="711" r:id="rId14"/>
    <p:sldId id="712" r:id="rId15"/>
    <p:sldId id="713" r:id="rId16"/>
    <p:sldId id="714" r:id="rId17"/>
    <p:sldId id="718" r:id="rId18"/>
    <p:sldId id="715" r:id="rId19"/>
    <p:sldId id="719" r:id="rId20"/>
    <p:sldId id="720" r:id="rId21"/>
    <p:sldId id="721" r:id="rId22"/>
    <p:sldId id="722" r:id="rId23"/>
    <p:sldId id="723" r:id="rId24"/>
    <p:sldId id="724" r:id="rId25"/>
    <p:sldId id="716" r:id="rId26"/>
    <p:sldId id="725" r:id="rId27"/>
    <p:sldId id="726" r:id="rId28"/>
    <p:sldId id="717" r:id="rId29"/>
    <p:sldId id="728" r:id="rId30"/>
    <p:sldId id="727" r:id="rId31"/>
    <p:sldId id="730" r:id="rId32"/>
    <p:sldId id="729" r:id="rId33"/>
    <p:sldId id="731" r:id="rId34"/>
    <p:sldId id="738" r:id="rId35"/>
    <p:sldId id="732" r:id="rId36"/>
    <p:sldId id="733" r:id="rId37"/>
    <p:sldId id="734" r:id="rId38"/>
    <p:sldId id="735" r:id="rId39"/>
    <p:sldId id="736" r:id="rId40"/>
    <p:sldId id="737" r:id="rId41"/>
    <p:sldId id="739" r:id="rId42"/>
    <p:sldId id="740" r:id="rId43"/>
    <p:sldId id="741" r:id="rId44"/>
    <p:sldId id="742" r:id="rId45"/>
    <p:sldId id="743" r:id="rId46"/>
    <p:sldId id="744" r:id="rId47"/>
    <p:sldId id="745" r:id="rId48"/>
    <p:sldId id="746" r:id="rId49"/>
  </p:sldIdLst>
  <p:sldSz cx="9144000" cy="6858000" type="screen4x3"/>
  <p:notesSz cx="9866313" cy="67357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981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천 성원" initials="천성" lastIdx="2" clrIdx="0">
    <p:extLst>
      <p:ext uri="{19B8F6BF-5375-455C-9EA6-DF929625EA0E}">
        <p15:presenceInfo xmlns:p15="http://schemas.microsoft.com/office/powerpoint/2012/main" userId="9b0015a315ea0d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00CC66"/>
    <a:srgbClr val="FEE9E6"/>
    <a:srgbClr val="FF1111"/>
    <a:srgbClr val="F7F7F8"/>
    <a:srgbClr val="E3116E"/>
    <a:srgbClr val="3366CC"/>
    <a:srgbClr val="FFCC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6034F9-A898-4792-AA92-6C483A5A4D74}" v="359" dt="2021-08-06T06:09:33.5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4" autoAdjust="0"/>
    <p:restoredTop sz="87060" autoAdjust="0"/>
  </p:normalViewPr>
  <p:slideViewPr>
    <p:cSldViewPr>
      <p:cViewPr varScale="1">
        <p:scale>
          <a:sx n="162" d="100"/>
          <a:sy n="162" d="100"/>
        </p:scale>
        <p:origin x="852" y="132"/>
      </p:cViewPr>
      <p:guideLst>
        <p:guide orient="horz" pos="981"/>
        <p:guide pos="385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6" d="100"/>
          <a:sy n="106" d="100"/>
        </p:scale>
        <p:origin x="407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천 성원" userId="9b0015a315ea0d4e" providerId="LiveId" clId="{D2980661-5163-4DF1-B3BB-5E1829F097C9}"/>
    <pc:docChg chg="undo redo custSel addSld delSld modSld">
      <pc:chgData name="천 성원" userId="9b0015a315ea0d4e" providerId="LiveId" clId="{D2980661-5163-4DF1-B3BB-5E1829F097C9}" dt="2021-07-13T03:58:43.778" v="964" actId="20577"/>
      <pc:docMkLst>
        <pc:docMk/>
      </pc:docMkLst>
      <pc:sldChg chg="modSp mod">
        <pc:chgData name="천 성원" userId="9b0015a315ea0d4e" providerId="LiveId" clId="{D2980661-5163-4DF1-B3BB-5E1829F097C9}" dt="2021-07-12T12:16:45.776" v="43" actId="20577"/>
        <pc:sldMkLst>
          <pc:docMk/>
          <pc:sldMk cId="4225304554" sldId="655"/>
        </pc:sldMkLst>
        <pc:spChg chg="mod">
          <ac:chgData name="천 성원" userId="9b0015a315ea0d4e" providerId="LiveId" clId="{D2980661-5163-4DF1-B3BB-5E1829F097C9}" dt="2021-07-12T12:16:45.776" v="43" actId="20577"/>
          <ac:spMkLst>
            <pc:docMk/>
            <pc:sldMk cId="4225304554" sldId="655"/>
            <ac:spMk id="3" creationId="{00000000-0000-0000-0000-000000000000}"/>
          </ac:spMkLst>
        </pc:spChg>
      </pc:sldChg>
      <pc:sldChg chg="modSp mod">
        <pc:chgData name="천 성원" userId="9b0015a315ea0d4e" providerId="LiveId" clId="{D2980661-5163-4DF1-B3BB-5E1829F097C9}" dt="2021-07-12T14:18:54.554" v="453" actId="20577"/>
        <pc:sldMkLst>
          <pc:docMk/>
          <pc:sldMk cId="2689481642" sldId="658"/>
        </pc:sldMkLst>
        <pc:spChg chg="mod">
          <ac:chgData name="천 성원" userId="9b0015a315ea0d4e" providerId="LiveId" clId="{D2980661-5163-4DF1-B3BB-5E1829F097C9}" dt="2021-07-12T14:18:54.554" v="453" actId="20577"/>
          <ac:spMkLst>
            <pc:docMk/>
            <pc:sldMk cId="2689481642" sldId="658"/>
            <ac:spMk id="2" creationId="{00000000-0000-0000-0000-000000000000}"/>
          </ac:spMkLst>
        </pc:spChg>
        <pc:spChg chg="mod">
          <ac:chgData name="천 성원" userId="9b0015a315ea0d4e" providerId="LiveId" clId="{D2980661-5163-4DF1-B3BB-5E1829F097C9}" dt="2021-07-12T13:35:51.786" v="122"/>
          <ac:spMkLst>
            <pc:docMk/>
            <pc:sldMk cId="2689481642" sldId="658"/>
            <ac:spMk id="3" creationId="{00000000-0000-0000-0000-000000000000}"/>
          </ac:spMkLst>
        </pc:spChg>
      </pc:sldChg>
      <pc:sldChg chg="modSp mod">
        <pc:chgData name="천 성원" userId="9b0015a315ea0d4e" providerId="LiveId" clId="{D2980661-5163-4DF1-B3BB-5E1829F097C9}" dt="2021-07-12T14:17:31.771" v="364" actId="20577"/>
        <pc:sldMkLst>
          <pc:docMk/>
          <pc:sldMk cId="544604082" sldId="659"/>
        </pc:sldMkLst>
        <pc:spChg chg="mod">
          <ac:chgData name="천 성원" userId="9b0015a315ea0d4e" providerId="LiveId" clId="{D2980661-5163-4DF1-B3BB-5E1829F097C9}" dt="2021-07-12T14:17:31.771" v="364" actId="20577"/>
          <ac:spMkLst>
            <pc:docMk/>
            <pc:sldMk cId="544604082" sldId="659"/>
            <ac:spMk id="2" creationId="{00000000-0000-0000-0000-000000000000}"/>
          </ac:spMkLst>
        </pc:spChg>
      </pc:sldChg>
      <pc:sldChg chg="modSp mod">
        <pc:chgData name="천 성원" userId="9b0015a315ea0d4e" providerId="LiveId" clId="{D2980661-5163-4DF1-B3BB-5E1829F097C9}" dt="2021-07-12T14:17:37.783" v="374" actId="20577"/>
        <pc:sldMkLst>
          <pc:docMk/>
          <pc:sldMk cId="2285567557" sldId="660"/>
        </pc:sldMkLst>
        <pc:spChg chg="mod">
          <ac:chgData name="천 성원" userId="9b0015a315ea0d4e" providerId="LiveId" clId="{D2980661-5163-4DF1-B3BB-5E1829F097C9}" dt="2021-07-12T14:17:37.783" v="374" actId="20577"/>
          <ac:spMkLst>
            <pc:docMk/>
            <pc:sldMk cId="2285567557" sldId="660"/>
            <ac:spMk id="2" creationId="{8DACCBBD-8694-44A9-A69C-C35A48125159}"/>
          </ac:spMkLst>
        </pc:spChg>
      </pc:sldChg>
      <pc:sldChg chg="modSp mod">
        <pc:chgData name="천 성원" userId="9b0015a315ea0d4e" providerId="LiveId" clId="{D2980661-5163-4DF1-B3BB-5E1829F097C9}" dt="2021-07-12T14:17:47.929" v="391" actId="20577"/>
        <pc:sldMkLst>
          <pc:docMk/>
          <pc:sldMk cId="3352331508" sldId="661"/>
        </pc:sldMkLst>
        <pc:spChg chg="mod">
          <ac:chgData name="천 성원" userId="9b0015a315ea0d4e" providerId="LiveId" clId="{D2980661-5163-4DF1-B3BB-5E1829F097C9}" dt="2021-07-12T14:17:47.929" v="391" actId="20577"/>
          <ac:spMkLst>
            <pc:docMk/>
            <pc:sldMk cId="3352331508" sldId="661"/>
            <ac:spMk id="2" creationId="{1FC2F824-126F-449D-8BFA-E1287EDDD663}"/>
          </ac:spMkLst>
        </pc:spChg>
        <pc:spChg chg="mod">
          <ac:chgData name="천 성원" userId="9b0015a315ea0d4e" providerId="LiveId" clId="{D2980661-5163-4DF1-B3BB-5E1829F097C9}" dt="2021-07-12T13:41:21.921" v="194" actId="20577"/>
          <ac:spMkLst>
            <pc:docMk/>
            <pc:sldMk cId="3352331508" sldId="661"/>
            <ac:spMk id="3" creationId="{3290FF8C-F2A4-4E2C-B509-4D6679A70217}"/>
          </ac:spMkLst>
        </pc:spChg>
      </pc:sldChg>
      <pc:sldChg chg="modSp mod">
        <pc:chgData name="천 성원" userId="9b0015a315ea0d4e" providerId="LiveId" clId="{D2980661-5163-4DF1-B3BB-5E1829F097C9}" dt="2021-07-12T14:17:02.006" v="327"/>
        <pc:sldMkLst>
          <pc:docMk/>
          <pc:sldMk cId="2437980584" sldId="662"/>
        </pc:sldMkLst>
        <pc:spChg chg="mod">
          <ac:chgData name="천 성원" userId="9b0015a315ea0d4e" providerId="LiveId" clId="{D2980661-5163-4DF1-B3BB-5E1829F097C9}" dt="2021-07-12T14:17:02.006" v="327"/>
          <ac:spMkLst>
            <pc:docMk/>
            <pc:sldMk cId="2437980584" sldId="662"/>
            <ac:spMk id="2" creationId="{46C7DD84-6E3B-4700-8A5C-4B82C053B6EE}"/>
          </ac:spMkLst>
        </pc:spChg>
      </pc:sldChg>
      <pc:sldChg chg="modSp mod">
        <pc:chgData name="천 성원" userId="9b0015a315ea0d4e" providerId="LiveId" clId="{D2980661-5163-4DF1-B3BB-5E1829F097C9}" dt="2021-07-12T14:33:54.008" v="658" actId="207"/>
        <pc:sldMkLst>
          <pc:docMk/>
          <pc:sldMk cId="3816402542" sldId="663"/>
        </pc:sldMkLst>
        <pc:spChg chg="mod">
          <ac:chgData name="천 성원" userId="9b0015a315ea0d4e" providerId="LiveId" clId="{D2980661-5163-4DF1-B3BB-5E1829F097C9}" dt="2021-07-12T14:17:24.053" v="355" actId="20577"/>
          <ac:spMkLst>
            <pc:docMk/>
            <pc:sldMk cId="3816402542" sldId="663"/>
            <ac:spMk id="2" creationId="{1FC2F824-126F-449D-8BFA-E1287EDDD663}"/>
          </ac:spMkLst>
        </pc:spChg>
        <pc:spChg chg="mod">
          <ac:chgData name="천 성원" userId="9b0015a315ea0d4e" providerId="LiveId" clId="{D2980661-5163-4DF1-B3BB-5E1829F097C9}" dt="2021-07-12T14:33:54.008" v="658" actId="207"/>
          <ac:spMkLst>
            <pc:docMk/>
            <pc:sldMk cId="3816402542" sldId="663"/>
            <ac:spMk id="26" creationId="{09587596-B352-4933-9494-3CB1DEAC276A}"/>
          </ac:spMkLst>
        </pc:spChg>
        <pc:picChg chg="mod">
          <ac:chgData name="천 성원" userId="9b0015a315ea0d4e" providerId="LiveId" clId="{D2980661-5163-4DF1-B3BB-5E1829F097C9}" dt="2021-07-12T13:36:20.386" v="124" actId="14100"/>
          <ac:picMkLst>
            <pc:docMk/>
            <pc:sldMk cId="3816402542" sldId="663"/>
            <ac:picMk id="9" creationId="{67556D22-C03D-4786-8511-EF15608382FD}"/>
          </ac:picMkLst>
        </pc:picChg>
      </pc:sldChg>
      <pc:sldChg chg="modSp mod">
        <pc:chgData name="천 성원" userId="9b0015a315ea0d4e" providerId="LiveId" clId="{D2980661-5163-4DF1-B3BB-5E1829F097C9}" dt="2021-07-12T14:17:59.921" v="409" actId="20577"/>
        <pc:sldMkLst>
          <pc:docMk/>
          <pc:sldMk cId="737024559" sldId="664"/>
        </pc:sldMkLst>
        <pc:spChg chg="mod">
          <ac:chgData name="천 성원" userId="9b0015a315ea0d4e" providerId="LiveId" clId="{D2980661-5163-4DF1-B3BB-5E1829F097C9}" dt="2021-07-12T14:17:59.921" v="409" actId="20577"/>
          <ac:spMkLst>
            <pc:docMk/>
            <pc:sldMk cId="737024559" sldId="664"/>
            <ac:spMk id="2" creationId="{1FC2F824-126F-449D-8BFA-E1287EDDD663}"/>
          </ac:spMkLst>
        </pc:spChg>
      </pc:sldChg>
      <pc:sldChg chg="modSp mod">
        <pc:chgData name="천 성원" userId="9b0015a315ea0d4e" providerId="LiveId" clId="{D2980661-5163-4DF1-B3BB-5E1829F097C9}" dt="2021-07-12T14:18:09.967" v="420" actId="20577"/>
        <pc:sldMkLst>
          <pc:docMk/>
          <pc:sldMk cId="1046273993" sldId="665"/>
        </pc:sldMkLst>
        <pc:spChg chg="mod">
          <ac:chgData name="천 성원" userId="9b0015a315ea0d4e" providerId="LiveId" clId="{D2980661-5163-4DF1-B3BB-5E1829F097C9}" dt="2021-07-12T14:18:09.967" v="420" actId="20577"/>
          <ac:spMkLst>
            <pc:docMk/>
            <pc:sldMk cId="1046273993" sldId="665"/>
            <ac:spMk id="2" creationId="{2F3D0E75-1DFB-45CD-9177-5B848D41D4DC}"/>
          </ac:spMkLst>
        </pc:spChg>
      </pc:sldChg>
      <pc:sldChg chg="modSp mod">
        <pc:chgData name="천 성원" userId="9b0015a315ea0d4e" providerId="LiveId" clId="{D2980661-5163-4DF1-B3BB-5E1829F097C9}" dt="2021-07-12T14:18:18.327" v="426" actId="20577"/>
        <pc:sldMkLst>
          <pc:docMk/>
          <pc:sldMk cId="4014711390" sldId="666"/>
        </pc:sldMkLst>
        <pc:spChg chg="mod">
          <ac:chgData name="천 성원" userId="9b0015a315ea0d4e" providerId="LiveId" clId="{D2980661-5163-4DF1-B3BB-5E1829F097C9}" dt="2021-07-12T14:18:18.327" v="426" actId="20577"/>
          <ac:spMkLst>
            <pc:docMk/>
            <pc:sldMk cId="4014711390" sldId="666"/>
            <ac:spMk id="2" creationId="{518D19D8-649C-4500-8788-805565A74459}"/>
          </ac:spMkLst>
        </pc:spChg>
        <pc:spChg chg="mod">
          <ac:chgData name="천 성원" userId="9b0015a315ea0d4e" providerId="LiveId" clId="{D2980661-5163-4DF1-B3BB-5E1829F097C9}" dt="2021-07-12T12:15:46.851" v="37" actId="255"/>
          <ac:spMkLst>
            <pc:docMk/>
            <pc:sldMk cId="4014711390" sldId="666"/>
            <ac:spMk id="8" creationId="{0867781F-39C7-439B-A8C5-4BF8140A1E64}"/>
          </ac:spMkLst>
        </pc:spChg>
      </pc:sldChg>
      <pc:sldChg chg="modSp mod">
        <pc:chgData name="천 성원" userId="9b0015a315ea0d4e" providerId="LiveId" clId="{D2980661-5163-4DF1-B3BB-5E1829F097C9}" dt="2021-07-12T14:18:30.810" v="451" actId="20577"/>
        <pc:sldMkLst>
          <pc:docMk/>
          <pc:sldMk cId="830536685" sldId="667"/>
        </pc:sldMkLst>
        <pc:spChg chg="mod">
          <ac:chgData name="천 성원" userId="9b0015a315ea0d4e" providerId="LiveId" clId="{D2980661-5163-4DF1-B3BB-5E1829F097C9}" dt="2021-07-12T14:18:30.810" v="451" actId="20577"/>
          <ac:spMkLst>
            <pc:docMk/>
            <pc:sldMk cId="830536685" sldId="667"/>
            <ac:spMk id="2" creationId="{7991692B-1819-4280-AE0C-3C1190E80FCD}"/>
          </ac:spMkLst>
        </pc:spChg>
      </pc:sldChg>
      <pc:sldChg chg="modSp mod">
        <pc:chgData name="천 성원" userId="9b0015a315ea0d4e" providerId="LiveId" clId="{D2980661-5163-4DF1-B3BB-5E1829F097C9}" dt="2021-07-12T14:19:19.580" v="483" actId="20577"/>
        <pc:sldMkLst>
          <pc:docMk/>
          <pc:sldMk cId="3687458662" sldId="668"/>
        </pc:sldMkLst>
        <pc:spChg chg="mod">
          <ac:chgData name="천 성원" userId="9b0015a315ea0d4e" providerId="LiveId" clId="{D2980661-5163-4DF1-B3BB-5E1829F097C9}" dt="2021-07-12T14:19:19.580" v="483" actId="20577"/>
          <ac:spMkLst>
            <pc:docMk/>
            <pc:sldMk cId="3687458662" sldId="668"/>
            <ac:spMk id="2" creationId="{140B6BF5-097E-4613-8691-486F29C659D1}"/>
          </ac:spMkLst>
        </pc:spChg>
        <pc:spChg chg="mod">
          <ac:chgData name="천 성원" userId="9b0015a315ea0d4e" providerId="LiveId" clId="{D2980661-5163-4DF1-B3BB-5E1829F097C9}" dt="2021-07-12T12:16:27.229" v="41" actId="255"/>
          <ac:spMkLst>
            <pc:docMk/>
            <pc:sldMk cId="3687458662" sldId="668"/>
            <ac:spMk id="3" creationId="{C1C40453-97B6-47A5-9ECE-136039BCF35C}"/>
          </ac:spMkLst>
        </pc:spChg>
      </pc:sldChg>
      <pc:sldChg chg="modSp mod">
        <pc:chgData name="천 성원" userId="9b0015a315ea0d4e" providerId="LiveId" clId="{D2980661-5163-4DF1-B3BB-5E1829F097C9}" dt="2021-07-12T12:12:53.897" v="4" actId="20577"/>
        <pc:sldMkLst>
          <pc:docMk/>
          <pc:sldMk cId="2961181291" sldId="669"/>
        </pc:sldMkLst>
        <pc:spChg chg="mod">
          <ac:chgData name="천 성원" userId="9b0015a315ea0d4e" providerId="LiveId" clId="{D2980661-5163-4DF1-B3BB-5E1829F097C9}" dt="2021-07-12T12:12:53.897" v="4" actId="20577"/>
          <ac:spMkLst>
            <pc:docMk/>
            <pc:sldMk cId="2961181291" sldId="669"/>
            <ac:spMk id="2" creationId="{988A63C5-66C2-42AB-97FD-19E21D65B4B1}"/>
          </ac:spMkLst>
        </pc:spChg>
      </pc:sldChg>
      <pc:sldChg chg="add del">
        <pc:chgData name="천 성원" userId="9b0015a315ea0d4e" providerId="LiveId" clId="{D2980661-5163-4DF1-B3BB-5E1829F097C9}" dt="2021-07-12T12:14:12.594" v="28" actId="2696"/>
        <pc:sldMkLst>
          <pc:docMk/>
          <pc:sldMk cId="872748506" sldId="670"/>
        </pc:sldMkLst>
      </pc:sldChg>
      <pc:sldChg chg="addSp delSp modSp new del mod">
        <pc:chgData name="천 성원" userId="9b0015a315ea0d4e" providerId="LiveId" clId="{D2980661-5163-4DF1-B3BB-5E1829F097C9}" dt="2021-07-12T12:14:06.160" v="26" actId="2696"/>
        <pc:sldMkLst>
          <pc:docMk/>
          <pc:sldMk cId="1446333834" sldId="670"/>
        </pc:sldMkLst>
        <pc:spChg chg="mod">
          <ac:chgData name="천 성원" userId="9b0015a315ea0d4e" providerId="LiveId" clId="{D2980661-5163-4DF1-B3BB-5E1829F097C9}" dt="2021-07-12T12:13:47.011" v="23"/>
          <ac:spMkLst>
            <pc:docMk/>
            <pc:sldMk cId="1446333834" sldId="670"/>
            <ac:spMk id="2" creationId="{5620E4E8-5B82-4C37-BA41-60DDB0AE5BA6}"/>
          </ac:spMkLst>
        </pc:spChg>
        <pc:spChg chg="add del">
          <ac:chgData name="천 성원" userId="9b0015a315ea0d4e" providerId="LiveId" clId="{D2980661-5163-4DF1-B3BB-5E1829F097C9}" dt="2021-07-12T12:13:59.685" v="25"/>
          <ac:spMkLst>
            <pc:docMk/>
            <pc:sldMk cId="1446333834" sldId="670"/>
            <ac:spMk id="3" creationId="{0D3B085B-929E-46BD-A8D8-6C8CC9701000}"/>
          </ac:spMkLst>
        </pc:spChg>
        <pc:picChg chg="add del mod">
          <ac:chgData name="천 성원" userId="9b0015a315ea0d4e" providerId="LiveId" clId="{D2980661-5163-4DF1-B3BB-5E1829F097C9}" dt="2021-07-12T12:13:59.685" v="25"/>
          <ac:picMkLst>
            <pc:docMk/>
            <pc:sldMk cId="1446333834" sldId="670"/>
            <ac:picMk id="5" creationId="{7DD89DA6-2CDE-4084-B400-7E1A8499FF84}"/>
          </ac:picMkLst>
        </pc:picChg>
      </pc:sldChg>
      <pc:sldChg chg="addSp delSp modSp add mod">
        <pc:chgData name="천 성원" userId="9b0015a315ea0d4e" providerId="LiveId" clId="{D2980661-5163-4DF1-B3BB-5E1829F097C9}" dt="2021-07-12T14:19:40.482" v="517" actId="20577"/>
        <pc:sldMkLst>
          <pc:docMk/>
          <pc:sldMk cId="3416016601" sldId="670"/>
        </pc:sldMkLst>
        <pc:spChg chg="mod">
          <ac:chgData name="천 성원" userId="9b0015a315ea0d4e" providerId="LiveId" clId="{D2980661-5163-4DF1-B3BB-5E1829F097C9}" dt="2021-07-12T14:19:40.482" v="517" actId="20577"/>
          <ac:spMkLst>
            <pc:docMk/>
            <pc:sldMk cId="3416016601" sldId="670"/>
            <ac:spMk id="2" creationId="{1FC2F824-126F-449D-8BFA-E1287EDDD663}"/>
          </ac:spMkLst>
        </pc:spChg>
        <pc:spChg chg="add mod">
          <ac:chgData name="천 성원" userId="9b0015a315ea0d4e" providerId="LiveId" clId="{D2980661-5163-4DF1-B3BB-5E1829F097C9}" dt="2021-07-12T13:34:24.702" v="100" actId="20577"/>
          <ac:spMkLst>
            <pc:docMk/>
            <pc:sldMk cId="3416016601" sldId="670"/>
            <ac:spMk id="15" creationId="{C30ECD36-B1AC-4206-9C52-41D1A553AAC2}"/>
          </ac:spMkLst>
        </pc:spChg>
        <pc:spChg chg="add mod">
          <ac:chgData name="천 성원" userId="9b0015a315ea0d4e" providerId="LiveId" clId="{D2980661-5163-4DF1-B3BB-5E1829F097C9}" dt="2021-07-12T13:31:07.865" v="66" actId="1076"/>
          <ac:spMkLst>
            <pc:docMk/>
            <pc:sldMk cId="3416016601" sldId="670"/>
            <ac:spMk id="21" creationId="{6C1DE5D1-E4A0-4081-8BDC-8DB205692CCA}"/>
          </ac:spMkLst>
        </pc:spChg>
        <pc:picChg chg="add mod">
          <ac:chgData name="천 성원" userId="9b0015a315ea0d4e" providerId="LiveId" clId="{D2980661-5163-4DF1-B3BB-5E1829F097C9}" dt="2021-07-12T13:52:34.525" v="206" actId="1076"/>
          <ac:picMkLst>
            <pc:docMk/>
            <pc:sldMk cId="3416016601" sldId="670"/>
            <ac:picMk id="9" creationId="{26BF842C-2341-4DA2-A714-9F7797B8994E}"/>
          </ac:picMkLst>
        </pc:picChg>
        <pc:picChg chg="del">
          <ac:chgData name="천 성원" userId="9b0015a315ea0d4e" providerId="LiveId" clId="{D2980661-5163-4DF1-B3BB-5E1829F097C9}" dt="2021-07-12T12:33:14.907" v="44" actId="21"/>
          <ac:picMkLst>
            <pc:docMk/>
            <pc:sldMk cId="3416016601" sldId="670"/>
            <ac:picMk id="20" creationId="{13DD459C-D9D6-4F3B-8217-7A4BECAA1231}"/>
          </ac:picMkLst>
        </pc:picChg>
        <pc:cxnChg chg="mod">
          <ac:chgData name="천 성원" userId="9b0015a315ea0d4e" providerId="LiveId" clId="{D2980661-5163-4DF1-B3BB-5E1829F097C9}" dt="2021-07-12T13:28:13.431" v="55" actId="14100"/>
          <ac:cxnSpMkLst>
            <pc:docMk/>
            <pc:sldMk cId="3416016601" sldId="670"/>
            <ac:cxnSpMk id="19" creationId="{4EF16544-1AD9-496F-AA5C-8752571A6E89}"/>
          </ac:cxnSpMkLst>
        </pc:cxnChg>
        <pc:cxnChg chg="mod">
          <ac:chgData name="천 성원" userId="9b0015a315ea0d4e" providerId="LiveId" clId="{D2980661-5163-4DF1-B3BB-5E1829F097C9}" dt="2021-07-12T13:28:31.743" v="58" actId="14100"/>
          <ac:cxnSpMkLst>
            <pc:docMk/>
            <pc:sldMk cId="3416016601" sldId="670"/>
            <ac:cxnSpMk id="22" creationId="{5FB60FDA-5F24-43CC-A5D2-D4D73BC7E725}"/>
          </ac:cxnSpMkLst>
        </pc:cxnChg>
      </pc:sldChg>
      <pc:sldChg chg="addSp delSp modSp new mod">
        <pc:chgData name="천 성원" userId="9b0015a315ea0d4e" providerId="LiveId" clId="{D2980661-5163-4DF1-B3BB-5E1829F097C9}" dt="2021-07-12T14:19:49.076" v="532" actId="20577"/>
        <pc:sldMkLst>
          <pc:docMk/>
          <pc:sldMk cId="995810053" sldId="671"/>
        </pc:sldMkLst>
        <pc:spChg chg="mod">
          <ac:chgData name="천 성원" userId="9b0015a315ea0d4e" providerId="LiveId" clId="{D2980661-5163-4DF1-B3BB-5E1829F097C9}" dt="2021-07-12T14:19:49.076" v="532" actId="20577"/>
          <ac:spMkLst>
            <pc:docMk/>
            <pc:sldMk cId="995810053" sldId="671"/>
            <ac:spMk id="2" creationId="{65C496F8-8149-48A4-B828-EC3D5C22E4C6}"/>
          </ac:spMkLst>
        </pc:spChg>
        <pc:spChg chg="del">
          <ac:chgData name="천 성원" userId="9b0015a315ea0d4e" providerId="LiveId" clId="{D2980661-5163-4DF1-B3BB-5E1829F097C9}" dt="2021-07-12T13:49:40.199" v="195"/>
          <ac:spMkLst>
            <pc:docMk/>
            <pc:sldMk cId="995810053" sldId="671"/>
            <ac:spMk id="3" creationId="{226BF3AA-763E-42CB-AAF1-78BC87E57054}"/>
          </ac:spMkLst>
        </pc:spChg>
        <pc:spChg chg="add mod">
          <ac:chgData name="천 성원" userId="9b0015a315ea0d4e" providerId="LiveId" clId="{D2980661-5163-4DF1-B3BB-5E1829F097C9}" dt="2021-07-12T13:53:28.318" v="250" actId="14100"/>
          <ac:spMkLst>
            <pc:docMk/>
            <pc:sldMk cId="995810053" sldId="671"/>
            <ac:spMk id="7" creationId="{FDC28A32-A740-4629-A16F-2767F7F06649}"/>
          </ac:spMkLst>
        </pc:spChg>
        <pc:picChg chg="add mod">
          <ac:chgData name="천 성원" userId="9b0015a315ea0d4e" providerId="LiveId" clId="{D2980661-5163-4DF1-B3BB-5E1829F097C9}" dt="2021-07-12T13:57:08.310" v="251" actId="1076"/>
          <ac:picMkLst>
            <pc:docMk/>
            <pc:sldMk cId="995810053" sldId="671"/>
            <ac:picMk id="6" creationId="{5FCEECB3-86F4-4558-AB6E-E71692169390}"/>
          </ac:picMkLst>
        </pc:picChg>
      </pc:sldChg>
      <pc:sldChg chg="addSp delSp modSp new mod">
        <pc:chgData name="천 성원" userId="9b0015a315ea0d4e" providerId="LiveId" clId="{D2980661-5163-4DF1-B3BB-5E1829F097C9}" dt="2021-07-12T14:19:56.672" v="549" actId="20577"/>
        <pc:sldMkLst>
          <pc:docMk/>
          <pc:sldMk cId="2636321194" sldId="672"/>
        </pc:sldMkLst>
        <pc:spChg chg="mod">
          <ac:chgData name="천 성원" userId="9b0015a315ea0d4e" providerId="LiveId" clId="{D2980661-5163-4DF1-B3BB-5E1829F097C9}" dt="2021-07-12T14:19:56.672" v="549" actId="20577"/>
          <ac:spMkLst>
            <pc:docMk/>
            <pc:sldMk cId="2636321194" sldId="672"/>
            <ac:spMk id="2" creationId="{D46755A8-0219-4B8A-A40B-64A143AE5740}"/>
          </ac:spMkLst>
        </pc:spChg>
        <pc:spChg chg="del">
          <ac:chgData name="천 성원" userId="9b0015a315ea0d4e" providerId="LiveId" clId="{D2980661-5163-4DF1-B3BB-5E1829F097C9}" dt="2021-07-12T14:03:16.283" v="253"/>
          <ac:spMkLst>
            <pc:docMk/>
            <pc:sldMk cId="2636321194" sldId="672"/>
            <ac:spMk id="3" creationId="{F116DA8B-F2C9-4DD7-A77C-2D4DBE3D6556}"/>
          </ac:spMkLst>
        </pc:spChg>
        <pc:spChg chg="add del mod">
          <ac:chgData name="천 성원" userId="9b0015a315ea0d4e" providerId="LiveId" clId="{D2980661-5163-4DF1-B3BB-5E1829F097C9}" dt="2021-07-12T14:03:54.798" v="263"/>
          <ac:spMkLst>
            <pc:docMk/>
            <pc:sldMk cId="2636321194" sldId="672"/>
            <ac:spMk id="7" creationId="{41610AB1-B4C4-4887-86A2-8D5DC9C22C9E}"/>
          </ac:spMkLst>
        </pc:spChg>
        <pc:spChg chg="add mod">
          <ac:chgData name="천 성원" userId="9b0015a315ea0d4e" providerId="LiveId" clId="{D2980661-5163-4DF1-B3BB-5E1829F097C9}" dt="2021-07-12T14:13:39.374" v="324" actId="122"/>
          <ac:spMkLst>
            <pc:docMk/>
            <pc:sldMk cId="2636321194" sldId="672"/>
            <ac:spMk id="8" creationId="{E499FCD5-8CBC-483A-B585-BA2458307BE6}"/>
          </ac:spMkLst>
        </pc:spChg>
        <pc:picChg chg="add mod">
          <ac:chgData name="천 성원" userId="9b0015a315ea0d4e" providerId="LiveId" clId="{D2980661-5163-4DF1-B3BB-5E1829F097C9}" dt="2021-07-12T14:04:01.947" v="266" actId="14100"/>
          <ac:picMkLst>
            <pc:docMk/>
            <pc:sldMk cId="2636321194" sldId="672"/>
            <ac:picMk id="6" creationId="{8FE94E6C-7ECE-4E97-8C43-80C0D30633C3}"/>
          </ac:picMkLst>
        </pc:picChg>
      </pc:sldChg>
      <pc:sldChg chg="addSp delSp modSp new mod">
        <pc:chgData name="천 성원" userId="9b0015a315ea0d4e" providerId="LiveId" clId="{D2980661-5163-4DF1-B3BB-5E1829F097C9}" dt="2021-07-12T15:05:32.939" v="668" actId="1076"/>
        <pc:sldMkLst>
          <pc:docMk/>
          <pc:sldMk cId="2333411216" sldId="673"/>
        </pc:sldMkLst>
        <pc:spChg chg="mod">
          <ac:chgData name="천 성원" userId="9b0015a315ea0d4e" providerId="LiveId" clId="{D2980661-5163-4DF1-B3BB-5E1829F097C9}" dt="2021-07-12T14:20:09.156" v="550"/>
          <ac:spMkLst>
            <pc:docMk/>
            <pc:sldMk cId="2333411216" sldId="673"/>
            <ac:spMk id="2" creationId="{D9D37A42-75C8-4E94-A52F-2D4CA08789D3}"/>
          </ac:spMkLst>
        </pc:spChg>
        <pc:spChg chg="del">
          <ac:chgData name="천 성원" userId="9b0015a315ea0d4e" providerId="LiveId" clId="{D2980661-5163-4DF1-B3BB-5E1829F097C9}" dt="2021-07-12T14:30:52.802" v="606" actId="21"/>
          <ac:spMkLst>
            <pc:docMk/>
            <pc:sldMk cId="2333411216" sldId="673"/>
            <ac:spMk id="3" creationId="{D85324FB-A110-4C62-ADFC-D5034EA0BFCC}"/>
          </ac:spMkLst>
        </pc:spChg>
        <pc:spChg chg="add mod">
          <ac:chgData name="천 성원" userId="9b0015a315ea0d4e" providerId="LiveId" clId="{D2980661-5163-4DF1-B3BB-5E1829F097C9}" dt="2021-07-12T14:34:13.674" v="663" actId="1076"/>
          <ac:spMkLst>
            <pc:docMk/>
            <pc:sldMk cId="2333411216" sldId="673"/>
            <ac:spMk id="5" creationId="{7E134C9A-575F-40C1-995F-457FC0A10C24}"/>
          </ac:spMkLst>
        </pc:spChg>
        <pc:spChg chg="add mod">
          <ac:chgData name="천 성원" userId="9b0015a315ea0d4e" providerId="LiveId" clId="{D2980661-5163-4DF1-B3BB-5E1829F097C9}" dt="2021-07-12T15:05:32.939" v="668" actId="1076"/>
          <ac:spMkLst>
            <pc:docMk/>
            <pc:sldMk cId="2333411216" sldId="673"/>
            <ac:spMk id="6" creationId="{3B2D21D3-5845-4779-9D03-0A54B0B0F4A9}"/>
          </ac:spMkLst>
        </pc:spChg>
      </pc:sldChg>
      <pc:sldChg chg="delSp modSp new mod">
        <pc:chgData name="천 성원" userId="9b0015a315ea0d4e" providerId="LiveId" clId="{D2980661-5163-4DF1-B3BB-5E1829F097C9}" dt="2021-07-12T14:54:04.318" v="667" actId="21"/>
        <pc:sldMkLst>
          <pc:docMk/>
          <pc:sldMk cId="3309206388" sldId="674"/>
        </pc:sldMkLst>
        <pc:spChg chg="mod">
          <ac:chgData name="천 성원" userId="9b0015a315ea0d4e" providerId="LiveId" clId="{D2980661-5163-4DF1-B3BB-5E1829F097C9}" dt="2021-07-12T14:47:05.991" v="666"/>
          <ac:spMkLst>
            <pc:docMk/>
            <pc:sldMk cId="3309206388" sldId="674"/>
            <ac:spMk id="2" creationId="{58BC89CD-F72F-462D-B445-37EF1BFB334D}"/>
          </ac:spMkLst>
        </pc:spChg>
        <pc:spChg chg="del">
          <ac:chgData name="천 성원" userId="9b0015a315ea0d4e" providerId="LiveId" clId="{D2980661-5163-4DF1-B3BB-5E1829F097C9}" dt="2021-07-12T14:54:04.318" v="667" actId="21"/>
          <ac:spMkLst>
            <pc:docMk/>
            <pc:sldMk cId="3309206388" sldId="674"/>
            <ac:spMk id="3" creationId="{EFA42B9D-FE29-48E8-B0B7-731363869608}"/>
          </ac:spMkLst>
        </pc:spChg>
      </pc:sldChg>
      <pc:sldChg chg="addSp modSp new mod">
        <pc:chgData name="천 성원" userId="9b0015a315ea0d4e" providerId="LiveId" clId="{D2980661-5163-4DF1-B3BB-5E1829F097C9}" dt="2021-07-13T03:58:43.778" v="964" actId="20577"/>
        <pc:sldMkLst>
          <pc:docMk/>
          <pc:sldMk cId="3272844815" sldId="699"/>
        </pc:sldMkLst>
        <pc:spChg chg="mod">
          <ac:chgData name="천 성원" userId="9b0015a315ea0d4e" providerId="LiveId" clId="{D2980661-5163-4DF1-B3BB-5E1829F097C9}" dt="2021-07-13T03:53:33.744" v="671"/>
          <ac:spMkLst>
            <pc:docMk/>
            <pc:sldMk cId="3272844815" sldId="699"/>
            <ac:spMk id="2" creationId="{F239F895-F861-47C2-88B9-3425318ED123}"/>
          </ac:spMkLst>
        </pc:spChg>
        <pc:spChg chg="mod">
          <ac:chgData name="천 성원" userId="9b0015a315ea0d4e" providerId="LiveId" clId="{D2980661-5163-4DF1-B3BB-5E1829F097C9}" dt="2021-07-13T03:58:43.778" v="964" actId="20577"/>
          <ac:spMkLst>
            <pc:docMk/>
            <pc:sldMk cId="3272844815" sldId="699"/>
            <ac:spMk id="3" creationId="{BE89AA43-13A0-41B7-9993-ABD8331D8A64}"/>
          </ac:spMkLst>
        </pc:spChg>
        <pc:spChg chg="add mod">
          <ac:chgData name="천 성원" userId="9b0015a315ea0d4e" providerId="LiveId" clId="{D2980661-5163-4DF1-B3BB-5E1829F097C9}" dt="2021-07-13T03:54:16.442" v="702" actId="20577"/>
          <ac:spMkLst>
            <pc:docMk/>
            <pc:sldMk cId="3272844815" sldId="699"/>
            <ac:spMk id="5" creationId="{7B847BE7-1B42-4054-8AC8-0AEC9B2C188A}"/>
          </ac:spMkLst>
        </pc:spChg>
      </pc:sldChg>
    </pc:docChg>
  </pc:docChgLst>
  <pc:docChgLst>
    <pc:chgData name="천 성원" userId="9b0015a315ea0d4e" providerId="LiveId" clId="{AA644CFF-95C4-4CC2-B119-25063D491463}"/>
    <pc:docChg chg="undo custSel addSld delSld modSld">
      <pc:chgData name="천 성원" userId="9b0015a315ea0d4e" providerId="LiveId" clId="{AA644CFF-95C4-4CC2-B119-25063D491463}" dt="2021-07-13T07:10:07.208" v="3041" actId="20577"/>
      <pc:docMkLst>
        <pc:docMk/>
      </pc:docMkLst>
      <pc:sldChg chg="modSp mod">
        <pc:chgData name="천 성원" userId="9b0015a315ea0d4e" providerId="LiveId" clId="{AA644CFF-95C4-4CC2-B119-25063D491463}" dt="2021-07-12T08:03:39.472" v="3" actId="20577"/>
        <pc:sldMkLst>
          <pc:docMk/>
          <pc:sldMk cId="3352331508" sldId="661"/>
        </pc:sldMkLst>
        <pc:spChg chg="mod">
          <ac:chgData name="천 성원" userId="9b0015a315ea0d4e" providerId="LiveId" clId="{AA644CFF-95C4-4CC2-B119-25063D491463}" dt="2021-07-12T08:03:39.472" v="3" actId="20577"/>
          <ac:spMkLst>
            <pc:docMk/>
            <pc:sldMk cId="3352331508" sldId="661"/>
            <ac:spMk id="3" creationId="{3290FF8C-F2A4-4E2C-B509-4D6679A70217}"/>
          </ac:spMkLst>
        </pc:spChg>
      </pc:sldChg>
      <pc:sldChg chg="modSp mod">
        <pc:chgData name="천 성원" userId="9b0015a315ea0d4e" providerId="LiveId" clId="{AA644CFF-95C4-4CC2-B119-25063D491463}" dt="2021-07-13T06:10:37.334" v="2125"/>
        <pc:sldMkLst>
          <pc:docMk/>
          <pc:sldMk cId="4014711390" sldId="666"/>
        </pc:sldMkLst>
        <pc:spChg chg="mod">
          <ac:chgData name="천 성원" userId="9b0015a315ea0d4e" providerId="LiveId" clId="{AA644CFF-95C4-4CC2-B119-25063D491463}" dt="2021-07-13T06:10:37.334" v="2125"/>
          <ac:spMkLst>
            <pc:docMk/>
            <pc:sldMk cId="4014711390" sldId="666"/>
            <ac:spMk id="8" creationId="{0867781F-39C7-439B-A8C5-4BF8140A1E64}"/>
          </ac:spMkLst>
        </pc:spChg>
        <pc:picChg chg="mod">
          <ac:chgData name="천 성원" userId="9b0015a315ea0d4e" providerId="LiveId" clId="{AA644CFF-95C4-4CC2-B119-25063D491463}" dt="2021-07-12T08:38:07.811" v="800" actId="14100"/>
          <ac:picMkLst>
            <pc:docMk/>
            <pc:sldMk cId="4014711390" sldId="666"/>
            <ac:picMk id="6" creationId="{C7419B50-458A-44E2-A18A-34F76B5E3823}"/>
          </ac:picMkLst>
        </pc:picChg>
      </pc:sldChg>
      <pc:sldChg chg="modSp new mod">
        <pc:chgData name="천 성원" userId="9b0015a315ea0d4e" providerId="LiveId" clId="{AA644CFF-95C4-4CC2-B119-25063D491463}" dt="2021-07-13T06:11:03.589" v="2137"/>
        <pc:sldMkLst>
          <pc:docMk/>
          <pc:sldMk cId="830536685" sldId="667"/>
        </pc:sldMkLst>
        <pc:spChg chg="mod">
          <ac:chgData name="천 성원" userId="9b0015a315ea0d4e" providerId="LiveId" clId="{AA644CFF-95C4-4CC2-B119-25063D491463}" dt="2021-07-12T08:03:21.410" v="1"/>
          <ac:spMkLst>
            <pc:docMk/>
            <pc:sldMk cId="830536685" sldId="667"/>
            <ac:spMk id="2" creationId="{7991692B-1819-4280-AE0C-3C1190E80FCD}"/>
          </ac:spMkLst>
        </pc:spChg>
        <pc:spChg chg="mod">
          <ac:chgData name="천 성원" userId="9b0015a315ea0d4e" providerId="LiveId" clId="{AA644CFF-95C4-4CC2-B119-25063D491463}" dt="2021-07-13T06:11:03.589" v="2137"/>
          <ac:spMkLst>
            <pc:docMk/>
            <pc:sldMk cId="830536685" sldId="667"/>
            <ac:spMk id="3" creationId="{E440EC50-D2D1-44E3-9767-F119294B9991}"/>
          </ac:spMkLst>
        </pc:spChg>
      </pc:sldChg>
      <pc:sldChg chg="addSp delSp modSp new mod">
        <pc:chgData name="천 성원" userId="9b0015a315ea0d4e" providerId="LiveId" clId="{AA644CFF-95C4-4CC2-B119-25063D491463}" dt="2021-07-12T10:33:50.949" v="2007" actId="20577"/>
        <pc:sldMkLst>
          <pc:docMk/>
          <pc:sldMk cId="3687458662" sldId="668"/>
        </pc:sldMkLst>
        <pc:spChg chg="mod">
          <ac:chgData name="천 성원" userId="9b0015a315ea0d4e" providerId="LiveId" clId="{AA644CFF-95C4-4CC2-B119-25063D491463}" dt="2021-07-12T08:42:59.487" v="914"/>
          <ac:spMkLst>
            <pc:docMk/>
            <pc:sldMk cId="3687458662" sldId="668"/>
            <ac:spMk id="2" creationId="{140B6BF5-097E-4613-8691-486F29C659D1}"/>
          </ac:spMkLst>
        </pc:spChg>
        <pc:spChg chg="mod">
          <ac:chgData name="천 성원" userId="9b0015a315ea0d4e" providerId="LiveId" clId="{AA644CFF-95C4-4CC2-B119-25063D491463}" dt="2021-07-12T10:30:54.698" v="1961" actId="20577"/>
          <ac:spMkLst>
            <pc:docMk/>
            <pc:sldMk cId="3687458662" sldId="668"/>
            <ac:spMk id="3" creationId="{C1C40453-97B6-47A5-9ECE-136039BCF35C}"/>
          </ac:spMkLst>
        </pc:spChg>
        <pc:spChg chg="add del mod">
          <ac:chgData name="천 성원" userId="9b0015a315ea0d4e" providerId="LiveId" clId="{AA644CFF-95C4-4CC2-B119-25063D491463}" dt="2021-07-12T08:44:39.398" v="951"/>
          <ac:spMkLst>
            <pc:docMk/>
            <pc:sldMk cId="3687458662" sldId="668"/>
            <ac:spMk id="5" creationId="{6D6FD392-79AE-499A-AF0D-30BE851C28AE}"/>
          </ac:spMkLst>
        </pc:spChg>
        <pc:spChg chg="add del mod">
          <ac:chgData name="천 성원" userId="9b0015a315ea0d4e" providerId="LiveId" clId="{AA644CFF-95C4-4CC2-B119-25063D491463}" dt="2021-07-12T08:44:39.398" v="953"/>
          <ac:spMkLst>
            <pc:docMk/>
            <pc:sldMk cId="3687458662" sldId="668"/>
            <ac:spMk id="6" creationId="{7A2DC6CC-9563-4298-9BA8-5DDDD47C42F1}"/>
          </ac:spMkLst>
        </pc:spChg>
        <pc:spChg chg="add del mod">
          <ac:chgData name="천 성원" userId="9b0015a315ea0d4e" providerId="LiveId" clId="{AA644CFF-95C4-4CC2-B119-25063D491463}" dt="2021-07-12T08:44:50.939" v="954" actId="21"/>
          <ac:spMkLst>
            <pc:docMk/>
            <pc:sldMk cId="3687458662" sldId="668"/>
            <ac:spMk id="7" creationId="{95CE7BCB-EE0C-4446-B850-0BC204FED3D0}"/>
          </ac:spMkLst>
        </pc:spChg>
        <pc:spChg chg="add del mod">
          <ac:chgData name="천 성원" userId="9b0015a315ea0d4e" providerId="LiveId" clId="{AA644CFF-95C4-4CC2-B119-25063D491463}" dt="2021-07-12T08:45:10.307" v="985"/>
          <ac:spMkLst>
            <pc:docMk/>
            <pc:sldMk cId="3687458662" sldId="668"/>
            <ac:spMk id="8" creationId="{6AAEEF54-064B-4299-B2A6-F6E7E4186FB5}"/>
          </ac:spMkLst>
        </pc:spChg>
        <pc:spChg chg="add mod">
          <ac:chgData name="천 성원" userId="9b0015a315ea0d4e" providerId="LiveId" clId="{AA644CFF-95C4-4CC2-B119-25063D491463}" dt="2021-07-12T10:33:50.949" v="2007" actId="20577"/>
          <ac:spMkLst>
            <pc:docMk/>
            <pc:sldMk cId="3687458662" sldId="668"/>
            <ac:spMk id="11" creationId="{833BBF20-35AC-4D16-8E43-0DFA11463F08}"/>
          </ac:spMkLst>
        </pc:spChg>
        <pc:picChg chg="add mod">
          <ac:chgData name="천 성원" userId="9b0015a315ea0d4e" providerId="LiveId" clId="{AA644CFF-95C4-4CC2-B119-25063D491463}" dt="2021-07-12T10:33:36.995" v="2004" actId="1076"/>
          <ac:picMkLst>
            <pc:docMk/>
            <pc:sldMk cId="3687458662" sldId="668"/>
            <ac:picMk id="10" creationId="{2CCA346F-35B2-44D7-88DF-2CEA5CF0C895}"/>
          </ac:picMkLst>
        </pc:picChg>
      </pc:sldChg>
      <pc:sldChg chg="modSp new mod">
        <pc:chgData name="천 성원" userId="9b0015a315ea0d4e" providerId="LiveId" clId="{AA644CFF-95C4-4CC2-B119-25063D491463}" dt="2021-07-12T10:37:25.740" v="2112" actId="404"/>
        <pc:sldMkLst>
          <pc:docMk/>
          <pc:sldMk cId="2961181291" sldId="669"/>
        </pc:sldMkLst>
        <pc:spChg chg="mod">
          <ac:chgData name="천 성원" userId="9b0015a315ea0d4e" providerId="LiveId" clId="{AA644CFF-95C4-4CC2-B119-25063D491463}" dt="2021-07-12T09:09:25.895" v="1532"/>
          <ac:spMkLst>
            <pc:docMk/>
            <pc:sldMk cId="2961181291" sldId="669"/>
            <ac:spMk id="2" creationId="{988A63C5-66C2-42AB-97FD-19E21D65B4B1}"/>
          </ac:spMkLst>
        </pc:spChg>
        <pc:spChg chg="mod">
          <ac:chgData name="천 성원" userId="9b0015a315ea0d4e" providerId="LiveId" clId="{AA644CFF-95C4-4CC2-B119-25063D491463}" dt="2021-07-12T10:37:25.740" v="2112" actId="404"/>
          <ac:spMkLst>
            <pc:docMk/>
            <pc:sldMk cId="2961181291" sldId="669"/>
            <ac:spMk id="3" creationId="{91812538-6947-47A8-B161-670671AFE4FC}"/>
          </ac:spMkLst>
        </pc:spChg>
      </pc:sldChg>
      <pc:sldChg chg="new del">
        <pc:chgData name="천 성원" userId="9b0015a315ea0d4e" providerId="LiveId" clId="{AA644CFF-95C4-4CC2-B119-25063D491463}" dt="2021-07-12T09:12:06.539" v="1570" actId="680"/>
        <pc:sldMkLst>
          <pc:docMk/>
          <pc:sldMk cId="1844738716" sldId="670"/>
        </pc:sldMkLst>
      </pc:sldChg>
      <pc:sldChg chg="new del">
        <pc:chgData name="천 성원" userId="9b0015a315ea0d4e" providerId="LiveId" clId="{AA644CFF-95C4-4CC2-B119-25063D491463}" dt="2021-07-12T09:12:05.601" v="1569" actId="680"/>
        <pc:sldMkLst>
          <pc:docMk/>
          <pc:sldMk cId="2861440050" sldId="671"/>
        </pc:sldMkLst>
      </pc:sldChg>
      <pc:sldChg chg="new del">
        <pc:chgData name="천 성원" userId="9b0015a315ea0d4e" providerId="LiveId" clId="{AA644CFF-95C4-4CC2-B119-25063D491463}" dt="2021-07-12T09:12:05.397" v="1568" actId="680"/>
        <pc:sldMkLst>
          <pc:docMk/>
          <pc:sldMk cId="2774431756" sldId="672"/>
        </pc:sldMkLst>
      </pc:sldChg>
      <pc:sldChg chg="new del">
        <pc:chgData name="천 성원" userId="9b0015a315ea0d4e" providerId="LiveId" clId="{AA644CFF-95C4-4CC2-B119-25063D491463}" dt="2021-07-12T09:12:05.193" v="1567" actId="680"/>
        <pc:sldMkLst>
          <pc:docMk/>
          <pc:sldMk cId="2066459755" sldId="673"/>
        </pc:sldMkLst>
      </pc:sldChg>
      <pc:sldChg chg="new del">
        <pc:chgData name="천 성원" userId="9b0015a315ea0d4e" providerId="LiveId" clId="{AA644CFF-95C4-4CC2-B119-25063D491463}" dt="2021-07-12T09:12:04.970" v="1566" actId="680"/>
        <pc:sldMkLst>
          <pc:docMk/>
          <pc:sldMk cId="1242181558" sldId="674"/>
        </pc:sldMkLst>
      </pc:sldChg>
      <pc:sldChg chg="new del">
        <pc:chgData name="천 성원" userId="9b0015a315ea0d4e" providerId="LiveId" clId="{AA644CFF-95C4-4CC2-B119-25063D491463}" dt="2021-07-12T09:12:04.743" v="1565" actId="680"/>
        <pc:sldMkLst>
          <pc:docMk/>
          <pc:sldMk cId="2218978832" sldId="675"/>
        </pc:sldMkLst>
      </pc:sldChg>
      <pc:sldChg chg="new del">
        <pc:chgData name="천 성원" userId="9b0015a315ea0d4e" providerId="LiveId" clId="{AA644CFF-95C4-4CC2-B119-25063D491463}" dt="2021-07-12T09:12:04.551" v="1564" actId="680"/>
        <pc:sldMkLst>
          <pc:docMk/>
          <pc:sldMk cId="3328817131" sldId="676"/>
        </pc:sldMkLst>
      </pc:sldChg>
      <pc:sldChg chg="new del">
        <pc:chgData name="천 성원" userId="9b0015a315ea0d4e" providerId="LiveId" clId="{AA644CFF-95C4-4CC2-B119-25063D491463}" dt="2021-07-12T09:12:04.353" v="1563" actId="680"/>
        <pc:sldMkLst>
          <pc:docMk/>
          <pc:sldMk cId="3297656752" sldId="677"/>
        </pc:sldMkLst>
      </pc:sldChg>
      <pc:sldChg chg="new del">
        <pc:chgData name="천 성원" userId="9b0015a315ea0d4e" providerId="LiveId" clId="{AA644CFF-95C4-4CC2-B119-25063D491463}" dt="2021-07-12T09:12:04.132" v="1562" actId="680"/>
        <pc:sldMkLst>
          <pc:docMk/>
          <pc:sldMk cId="991371256" sldId="678"/>
        </pc:sldMkLst>
      </pc:sldChg>
      <pc:sldChg chg="new del">
        <pc:chgData name="천 성원" userId="9b0015a315ea0d4e" providerId="LiveId" clId="{AA644CFF-95C4-4CC2-B119-25063D491463}" dt="2021-07-12T09:12:03.907" v="1561" actId="680"/>
        <pc:sldMkLst>
          <pc:docMk/>
          <pc:sldMk cId="98172591" sldId="679"/>
        </pc:sldMkLst>
      </pc:sldChg>
      <pc:sldChg chg="new del">
        <pc:chgData name="천 성원" userId="9b0015a315ea0d4e" providerId="LiveId" clId="{AA644CFF-95C4-4CC2-B119-25063D491463}" dt="2021-07-12T09:12:03.715" v="1560" actId="680"/>
        <pc:sldMkLst>
          <pc:docMk/>
          <pc:sldMk cId="1395270345" sldId="680"/>
        </pc:sldMkLst>
      </pc:sldChg>
      <pc:sldChg chg="new del">
        <pc:chgData name="천 성원" userId="9b0015a315ea0d4e" providerId="LiveId" clId="{AA644CFF-95C4-4CC2-B119-25063D491463}" dt="2021-07-12T09:12:03.488" v="1559" actId="680"/>
        <pc:sldMkLst>
          <pc:docMk/>
          <pc:sldMk cId="4210218261" sldId="681"/>
        </pc:sldMkLst>
      </pc:sldChg>
      <pc:sldChg chg="new del">
        <pc:chgData name="천 성원" userId="9b0015a315ea0d4e" providerId="LiveId" clId="{AA644CFF-95C4-4CC2-B119-25063D491463}" dt="2021-07-12T09:12:03.341" v="1558" actId="680"/>
        <pc:sldMkLst>
          <pc:docMk/>
          <pc:sldMk cId="3230748597" sldId="682"/>
        </pc:sldMkLst>
      </pc:sldChg>
      <pc:sldChg chg="new del">
        <pc:chgData name="천 성원" userId="9b0015a315ea0d4e" providerId="LiveId" clId="{AA644CFF-95C4-4CC2-B119-25063D491463}" dt="2021-07-12T09:12:03.153" v="1557" actId="680"/>
        <pc:sldMkLst>
          <pc:docMk/>
          <pc:sldMk cId="2544370529" sldId="683"/>
        </pc:sldMkLst>
      </pc:sldChg>
      <pc:sldChg chg="new del">
        <pc:chgData name="천 성원" userId="9b0015a315ea0d4e" providerId="LiveId" clId="{AA644CFF-95C4-4CC2-B119-25063D491463}" dt="2021-07-12T09:12:02.975" v="1556" actId="680"/>
        <pc:sldMkLst>
          <pc:docMk/>
          <pc:sldMk cId="2324149253" sldId="684"/>
        </pc:sldMkLst>
      </pc:sldChg>
      <pc:sldChg chg="new del">
        <pc:chgData name="천 성원" userId="9b0015a315ea0d4e" providerId="LiveId" clId="{AA644CFF-95C4-4CC2-B119-25063D491463}" dt="2021-07-12T09:12:02.816" v="1555" actId="680"/>
        <pc:sldMkLst>
          <pc:docMk/>
          <pc:sldMk cId="1612318481" sldId="685"/>
        </pc:sldMkLst>
      </pc:sldChg>
      <pc:sldChg chg="new del">
        <pc:chgData name="천 성원" userId="9b0015a315ea0d4e" providerId="LiveId" clId="{AA644CFF-95C4-4CC2-B119-25063D491463}" dt="2021-07-12T09:12:02.646" v="1554" actId="680"/>
        <pc:sldMkLst>
          <pc:docMk/>
          <pc:sldMk cId="3270065352" sldId="686"/>
        </pc:sldMkLst>
      </pc:sldChg>
      <pc:sldChg chg="new del">
        <pc:chgData name="천 성원" userId="9b0015a315ea0d4e" providerId="LiveId" clId="{AA644CFF-95C4-4CC2-B119-25063D491463}" dt="2021-07-12T09:12:02.442" v="1553" actId="680"/>
        <pc:sldMkLst>
          <pc:docMk/>
          <pc:sldMk cId="593582108" sldId="687"/>
        </pc:sldMkLst>
      </pc:sldChg>
      <pc:sldChg chg="new del">
        <pc:chgData name="천 성원" userId="9b0015a315ea0d4e" providerId="LiveId" clId="{AA644CFF-95C4-4CC2-B119-25063D491463}" dt="2021-07-12T09:12:02.136" v="1552" actId="680"/>
        <pc:sldMkLst>
          <pc:docMk/>
          <pc:sldMk cId="1059194612" sldId="688"/>
        </pc:sldMkLst>
      </pc:sldChg>
      <pc:sldChg chg="modSp mod">
        <pc:chgData name="천 성원" userId="9b0015a315ea0d4e" providerId="LiveId" clId="{AA644CFF-95C4-4CC2-B119-25063D491463}" dt="2021-07-13T07:10:07.208" v="3041" actId="20577"/>
        <pc:sldMkLst>
          <pc:docMk/>
          <pc:sldMk cId="3272844815" sldId="699"/>
        </pc:sldMkLst>
        <pc:spChg chg="mod">
          <ac:chgData name="천 성원" userId="9b0015a315ea0d4e" providerId="LiveId" clId="{AA644CFF-95C4-4CC2-B119-25063D491463}" dt="2021-07-13T07:10:07.208" v="3041" actId="20577"/>
          <ac:spMkLst>
            <pc:docMk/>
            <pc:sldMk cId="3272844815" sldId="699"/>
            <ac:spMk id="3" creationId="{BE89AA43-13A0-41B7-9993-ABD8331D8A64}"/>
          </ac:spMkLst>
        </pc:spChg>
        <pc:spChg chg="mod">
          <ac:chgData name="천 성원" userId="9b0015a315ea0d4e" providerId="LiveId" clId="{AA644CFF-95C4-4CC2-B119-25063D491463}" dt="2021-07-13T07:10:00.651" v="3040" actId="1076"/>
          <ac:spMkLst>
            <pc:docMk/>
            <pc:sldMk cId="3272844815" sldId="699"/>
            <ac:spMk id="5" creationId="{7B847BE7-1B42-4054-8AC8-0AEC9B2C188A}"/>
          </ac:spMkLst>
        </pc:spChg>
      </pc:sldChg>
      <pc:sldChg chg="addSp delSp modSp new mod">
        <pc:chgData name="천 성원" userId="9b0015a315ea0d4e" providerId="LiveId" clId="{AA644CFF-95C4-4CC2-B119-25063D491463}" dt="2021-07-13T06:29:57.450" v="2741"/>
        <pc:sldMkLst>
          <pc:docMk/>
          <pc:sldMk cId="2166561402" sldId="700"/>
        </pc:sldMkLst>
        <pc:spChg chg="mod">
          <ac:chgData name="천 성원" userId="9b0015a315ea0d4e" providerId="LiveId" clId="{AA644CFF-95C4-4CC2-B119-25063D491463}" dt="2021-07-13T06:17:07.941" v="2139"/>
          <ac:spMkLst>
            <pc:docMk/>
            <pc:sldMk cId="2166561402" sldId="700"/>
            <ac:spMk id="2" creationId="{D7C040DC-E39F-4335-A3D0-FA83E4B05814}"/>
          </ac:spMkLst>
        </pc:spChg>
        <pc:spChg chg="mod">
          <ac:chgData name="천 성원" userId="9b0015a315ea0d4e" providerId="LiveId" clId="{AA644CFF-95C4-4CC2-B119-25063D491463}" dt="2021-07-13T06:29:57.450" v="2741"/>
          <ac:spMkLst>
            <pc:docMk/>
            <pc:sldMk cId="2166561402" sldId="700"/>
            <ac:spMk id="3" creationId="{19A3ED7A-87BB-4998-A866-FF2E6D180EB8}"/>
          </ac:spMkLst>
        </pc:spChg>
        <pc:picChg chg="add del mod">
          <ac:chgData name="천 성원" userId="9b0015a315ea0d4e" providerId="LiveId" clId="{AA644CFF-95C4-4CC2-B119-25063D491463}" dt="2021-07-13T06:21:21.952" v="2334" actId="21"/>
          <ac:picMkLst>
            <pc:docMk/>
            <pc:sldMk cId="2166561402" sldId="700"/>
            <ac:picMk id="6" creationId="{DF4638C2-A302-4B72-9DA3-BE6920E2AEA2}"/>
          </ac:picMkLst>
        </pc:picChg>
        <pc:picChg chg="add mod">
          <ac:chgData name="천 성원" userId="9b0015a315ea0d4e" providerId="LiveId" clId="{AA644CFF-95C4-4CC2-B119-25063D491463}" dt="2021-07-13T06:22:08.689" v="2386" actId="1076"/>
          <ac:picMkLst>
            <pc:docMk/>
            <pc:sldMk cId="2166561402" sldId="700"/>
            <ac:picMk id="8" creationId="{B9FBCE7D-4CEE-4582-A6BE-2BA8D2290030}"/>
          </ac:picMkLst>
        </pc:picChg>
        <pc:picChg chg="add mod">
          <ac:chgData name="천 성원" userId="9b0015a315ea0d4e" providerId="LiveId" clId="{AA644CFF-95C4-4CC2-B119-25063D491463}" dt="2021-07-13T06:24:48.187" v="2459" actId="1076"/>
          <ac:picMkLst>
            <pc:docMk/>
            <pc:sldMk cId="2166561402" sldId="700"/>
            <ac:picMk id="10" creationId="{1335B4E4-106F-4215-822E-4054F6901727}"/>
          </ac:picMkLst>
        </pc:picChg>
        <pc:picChg chg="add del mod">
          <ac:chgData name="천 성원" userId="9b0015a315ea0d4e" providerId="LiveId" clId="{AA644CFF-95C4-4CC2-B119-25063D491463}" dt="2021-07-13T06:23:26.226" v="2438" actId="21"/>
          <ac:picMkLst>
            <pc:docMk/>
            <pc:sldMk cId="2166561402" sldId="700"/>
            <ac:picMk id="12" creationId="{7E17C86D-02EF-4E4D-825D-C338594667AF}"/>
          </ac:picMkLst>
        </pc:picChg>
        <pc:picChg chg="add mod">
          <ac:chgData name="천 성원" userId="9b0015a315ea0d4e" providerId="LiveId" clId="{AA644CFF-95C4-4CC2-B119-25063D491463}" dt="2021-07-13T06:25:05.504" v="2463" actId="14100"/>
          <ac:picMkLst>
            <pc:docMk/>
            <pc:sldMk cId="2166561402" sldId="700"/>
            <ac:picMk id="14" creationId="{1D9FF02B-9110-427C-A6E8-FDFE85CBA9FC}"/>
          </ac:picMkLst>
        </pc:picChg>
        <pc:picChg chg="add del mod">
          <ac:chgData name="천 성원" userId="9b0015a315ea0d4e" providerId="LiveId" clId="{AA644CFF-95C4-4CC2-B119-25063D491463}" dt="2021-07-13T06:24:31.654" v="2450" actId="21"/>
          <ac:picMkLst>
            <pc:docMk/>
            <pc:sldMk cId="2166561402" sldId="700"/>
            <ac:picMk id="16" creationId="{7A0E9797-5558-427C-A74D-84045428DDE1}"/>
          </ac:picMkLst>
        </pc:picChg>
        <pc:picChg chg="add mod">
          <ac:chgData name="천 성원" userId="9b0015a315ea0d4e" providerId="LiveId" clId="{AA644CFF-95C4-4CC2-B119-25063D491463}" dt="2021-07-13T06:25:12.479" v="2465" actId="14100"/>
          <ac:picMkLst>
            <pc:docMk/>
            <pc:sldMk cId="2166561402" sldId="700"/>
            <ac:picMk id="18" creationId="{6FFCFF70-1E17-4213-AAC3-DA554EA1A671}"/>
          </ac:picMkLst>
        </pc:picChg>
      </pc:sldChg>
      <pc:sldChg chg="delSp modSp add mod">
        <pc:chgData name="천 성원" userId="9b0015a315ea0d4e" providerId="LiveId" clId="{AA644CFF-95C4-4CC2-B119-25063D491463}" dt="2021-07-13T07:04:57.734" v="3010" actId="1076"/>
        <pc:sldMkLst>
          <pc:docMk/>
          <pc:sldMk cId="928338096" sldId="701"/>
        </pc:sldMkLst>
        <pc:spChg chg="mod">
          <ac:chgData name="천 성원" userId="9b0015a315ea0d4e" providerId="LiveId" clId="{AA644CFF-95C4-4CC2-B119-25063D491463}" dt="2021-07-13T07:04:53.017" v="3008" actId="20577"/>
          <ac:spMkLst>
            <pc:docMk/>
            <pc:sldMk cId="928338096" sldId="701"/>
            <ac:spMk id="3" creationId="{19A3ED7A-87BB-4998-A866-FF2E6D180EB8}"/>
          </ac:spMkLst>
        </pc:spChg>
        <pc:picChg chg="mod">
          <ac:chgData name="천 성원" userId="9b0015a315ea0d4e" providerId="LiveId" clId="{AA644CFF-95C4-4CC2-B119-25063D491463}" dt="2021-07-13T07:04:56.198" v="3009" actId="1076"/>
          <ac:picMkLst>
            <pc:docMk/>
            <pc:sldMk cId="928338096" sldId="701"/>
            <ac:picMk id="8" creationId="{B9FBCE7D-4CEE-4582-A6BE-2BA8D2290030}"/>
          </ac:picMkLst>
        </pc:picChg>
        <pc:picChg chg="mod">
          <ac:chgData name="천 성원" userId="9b0015a315ea0d4e" providerId="LiveId" clId="{AA644CFF-95C4-4CC2-B119-25063D491463}" dt="2021-07-13T07:04:57.734" v="3010" actId="1076"/>
          <ac:picMkLst>
            <pc:docMk/>
            <pc:sldMk cId="928338096" sldId="701"/>
            <ac:picMk id="10" creationId="{1335B4E4-106F-4215-822E-4054F6901727}"/>
          </ac:picMkLst>
        </pc:picChg>
        <pc:picChg chg="del">
          <ac:chgData name="천 성원" userId="9b0015a315ea0d4e" providerId="LiveId" clId="{AA644CFF-95C4-4CC2-B119-25063D491463}" dt="2021-07-13T06:27:05.799" v="2493" actId="21"/>
          <ac:picMkLst>
            <pc:docMk/>
            <pc:sldMk cId="928338096" sldId="701"/>
            <ac:picMk id="14" creationId="{1D9FF02B-9110-427C-A6E8-FDFE85CBA9FC}"/>
          </ac:picMkLst>
        </pc:picChg>
        <pc:picChg chg="del">
          <ac:chgData name="천 성원" userId="9b0015a315ea0d4e" providerId="LiveId" clId="{AA644CFF-95C4-4CC2-B119-25063D491463}" dt="2021-07-13T06:27:06.706" v="2494" actId="21"/>
          <ac:picMkLst>
            <pc:docMk/>
            <pc:sldMk cId="928338096" sldId="701"/>
            <ac:picMk id="18" creationId="{6FFCFF70-1E17-4213-AAC3-DA554EA1A671}"/>
          </ac:picMkLst>
        </pc:picChg>
      </pc:sldChg>
      <pc:sldChg chg="addSp modSp new mod">
        <pc:chgData name="천 성원" userId="9b0015a315ea0d4e" providerId="LiveId" clId="{AA644CFF-95C4-4CC2-B119-25063D491463}" dt="2021-07-13T07:04:43.787" v="3006" actId="1076"/>
        <pc:sldMkLst>
          <pc:docMk/>
          <pc:sldMk cId="359706484" sldId="702"/>
        </pc:sldMkLst>
        <pc:spChg chg="mod">
          <ac:chgData name="천 성원" userId="9b0015a315ea0d4e" providerId="LiveId" clId="{AA644CFF-95C4-4CC2-B119-25063D491463}" dt="2021-07-13T06:58:51.537" v="2763"/>
          <ac:spMkLst>
            <pc:docMk/>
            <pc:sldMk cId="359706484" sldId="702"/>
            <ac:spMk id="2" creationId="{38FF7126-FF52-4C64-B4A1-0E96F5702BB6}"/>
          </ac:spMkLst>
        </pc:spChg>
        <pc:spChg chg="mod">
          <ac:chgData name="천 성원" userId="9b0015a315ea0d4e" providerId="LiveId" clId="{AA644CFF-95C4-4CC2-B119-25063D491463}" dt="2021-07-13T07:04:21.951" v="3005" actId="20577"/>
          <ac:spMkLst>
            <pc:docMk/>
            <pc:sldMk cId="359706484" sldId="702"/>
            <ac:spMk id="3" creationId="{79654ACD-D81D-4088-98B2-698F949E2724}"/>
          </ac:spMkLst>
        </pc:spChg>
        <pc:picChg chg="add mod">
          <ac:chgData name="천 성원" userId="9b0015a315ea0d4e" providerId="LiveId" clId="{AA644CFF-95C4-4CC2-B119-25063D491463}" dt="2021-07-13T07:04:43.787" v="3006" actId="1076"/>
          <ac:picMkLst>
            <pc:docMk/>
            <pc:sldMk cId="359706484" sldId="702"/>
            <ac:picMk id="6" creationId="{2E718915-6384-4E86-9D06-522E1D8FB2DC}"/>
          </ac:picMkLst>
        </pc:picChg>
      </pc:sldChg>
    </pc:docChg>
  </pc:docChgLst>
  <pc:docChgLst>
    <pc:chgData name="천 성원" userId="9b0015a315ea0d4e" providerId="LiveId" clId="{14811A8A-2BC3-4D77-9F45-F9AD8C5A20F1}"/>
    <pc:docChg chg="undo custSel addSld delSld modSld">
      <pc:chgData name="천 성원" userId="9b0015a315ea0d4e" providerId="LiveId" clId="{14811A8A-2BC3-4D77-9F45-F9AD8C5A20F1}" dt="2021-07-26T07:46:29.839" v="7149" actId="680"/>
      <pc:docMkLst>
        <pc:docMk/>
      </pc:docMkLst>
      <pc:sldChg chg="modSp mod">
        <pc:chgData name="천 성원" userId="9b0015a315ea0d4e" providerId="LiveId" clId="{14811A8A-2BC3-4D77-9F45-F9AD8C5A20F1}" dt="2021-07-19T06:19:27.205" v="51" actId="20577"/>
        <pc:sldMkLst>
          <pc:docMk/>
          <pc:sldMk cId="0" sldId="256"/>
        </pc:sldMkLst>
        <pc:spChg chg="mod">
          <ac:chgData name="천 성원" userId="9b0015a315ea0d4e" providerId="LiveId" clId="{14811A8A-2BC3-4D77-9F45-F9AD8C5A20F1}" dt="2021-07-19T06:19:27.205" v="5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천 성원" userId="9b0015a315ea0d4e" providerId="LiveId" clId="{14811A8A-2BC3-4D77-9F45-F9AD8C5A20F1}" dt="2021-07-19T07:57:07.214" v="413" actId="2696"/>
        <pc:sldMkLst>
          <pc:docMk/>
          <pc:sldMk cId="4225304554" sldId="655"/>
        </pc:sldMkLst>
      </pc:sldChg>
      <pc:sldChg chg="add del">
        <pc:chgData name="천 성원" userId="9b0015a315ea0d4e" providerId="LiveId" clId="{14811A8A-2BC3-4D77-9F45-F9AD8C5A20F1}" dt="2021-07-19T07:57:33.537" v="422"/>
        <pc:sldMkLst>
          <pc:docMk/>
          <pc:sldMk cId="4252620224" sldId="655"/>
        </pc:sldMkLst>
      </pc:sldChg>
      <pc:sldChg chg="del">
        <pc:chgData name="천 성원" userId="9b0015a315ea0d4e" providerId="LiveId" clId="{14811A8A-2BC3-4D77-9F45-F9AD8C5A20F1}" dt="2021-07-19T06:18:44.385" v="0" actId="2696"/>
        <pc:sldMkLst>
          <pc:docMk/>
          <pc:sldMk cId="1086417902" sldId="656"/>
        </pc:sldMkLst>
      </pc:sldChg>
      <pc:sldChg chg="del">
        <pc:chgData name="천 성원" userId="9b0015a315ea0d4e" providerId="LiveId" clId="{14811A8A-2BC3-4D77-9F45-F9AD8C5A20F1}" dt="2021-07-19T06:18:44.920" v="1" actId="2696"/>
        <pc:sldMkLst>
          <pc:docMk/>
          <pc:sldMk cId="1837795354" sldId="657"/>
        </pc:sldMkLst>
      </pc:sldChg>
      <pc:sldChg chg="del">
        <pc:chgData name="천 성원" userId="9b0015a315ea0d4e" providerId="LiveId" clId="{14811A8A-2BC3-4D77-9F45-F9AD8C5A20F1}" dt="2021-07-19T06:18:45.755" v="2" actId="2696"/>
        <pc:sldMkLst>
          <pc:docMk/>
          <pc:sldMk cId="2689481642" sldId="658"/>
        </pc:sldMkLst>
      </pc:sldChg>
      <pc:sldChg chg="del">
        <pc:chgData name="천 성원" userId="9b0015a315ea0d4e" providerId="LiveId" clId="{14811A8A-2BC3-4D77-9F45-F9AD8C5A20F1}" dt="2021-07-19T06:18:46.800" v="5" actId="2696"/>
        <pc:sldMkLst>
          <pc:docMk/>
          <pc:sldMk cId="544604082" sldId="659"/>
        </pc:sldMkLst>
      </pc:sldChg>
      <pc:sldChg chg="del">
        <pc:chgData name="천 성원" userId="9b0015a315ea0d4e" providerId="LiveId" clId="{14811A8A-2BC3-4D77-9F45-F9AD8C5A20F1}" dt="2021-07-19T06:18:47.074" v="6" actId="2696"/>
        <pc:sldMkLst>
          <pc:docMk/>
          <pc:sldMk cId="2285567557" sldId="660"/>
        </pc:sldMkLst>
      </pc:sldChg>
      <pc:sldChg chg="del">
        <pc:chgData name="천 성원" userId="9b0015a315ea0d4e" providerId="LiveId" clId="{14811A8A-2BC3-4D77-9F45-F9AD8C5A20F1}" dt="2021-07-19T06:18:47.344" v="7" actId="2696"/>
        <pc:sldMkLst>
          <pc:docMk/>
          <pc:sldMk cId="3352331508" sldId="661"/>
        </pc:sldMkLst>
      </pc:sldChg>
      <pc:sldChg chg="del">
        <pc:chgData name="천 성원" userId="9b0015a315ea0d4e" providerId="LiveId" clId="{14811A8A-2BC3-4D77-9F45-F9AD8C5A20F1}" dt="2021-07-19T06:18:46.126" v="3" actId="2696"/>
        <pc:sldMkLst>
          <pc:docMk/>
          <pc:sldMk cId="2437980584" sldId="662"/>
        </pc:sldMkLst>
      </pc:sldChg>
      <pc:sldChg chg="del">
        <pc:chgData name="천 성원" userId="9b0015a315ea0d4e" providerId="LiveId" clId="{14811A8A-2BC3-4D77-9F45-F9AD8C5A20F1}" dt="2021-07-19T06:18:46.494" v="4" actId="2696"/>
        <pc:sldMkLst>
          <pc:docMk/>
          <pc:sldMk cId="3816402542" sldId="663"/>
        </pc:sldMkLst>
      </pc:sldChg>
      <pc:sldChg chg="del">
        <pc:chgData name="천 성원" userId="9b0015a315ea0d4e" providerId="LiveId" clId="{14811A8A-2BC3-4D77-9F45-F9AD8C5A20F1}" dt="2021-07-19T06:18:47.617" v="8" actId="2696"/>
        <pc:sldMkLst>
          <pc:docMk/>
          <pc:sldMk cId="737024559" sldId="664"/>
        </pc:sldMkLst>
      </pc:sldChg>
      <pc:sldChg chg="del">
        <pc:chgData name="천 성원" userId="9b0015a315ea0d4e" providerId="LiveId" clId="{14811A8A-2BC3-4D77-9F45-F9AD8C5A20F1}" dt="2021-07-19T06:18:47.905" v="9" actId="2696"/>
        <pc:sldMkLst>
          <pc:docMk/>
          <pc:sldMk cId="1046273993" sldId="665"/>
        </pc:sldMkLst>
      </pc:sldChg>
      <pc:sldChg chg="del">
        <pc:chgData name="천 성원" userId="9b0015a315ea0d4e" providerId="LiveId" clId="{14811A8A-2BC3-4D77-9F45-F9AD8C5A20F1}" dt="2021-07-19T06:18:48.247" v="10" actId="2696"/>
        <pc:sldMkLst>
          <pc:docMk/>
          <pc:sldMk cId="4014711390" sldId="666"/>
        </pc:sldMkLst>
      </pc:sldChg>
      <pc:sldChg chg="del">
        <pc:chgData name="천 성원" userId="9b0015a315ea0d4e" providerId="LiveId" clId="{14811A8A-2BC3-4D77-9F45-F9AD8C5A20F1}" dt="2021-07-19T06:18:48.578" v="11" actId="2696"/>
        <pc:sldMkLst>
          <pc:docMk/>
          <pc:sldMk cId="830536685" sldId="667"/>
        </pc:sldMkLst>
      </pc:sldChg>
      <pc:sldChg chg="del">
        <pc:chgData name="천 성원" userId="9b0015a315ea0d4e" providerId="LiveId" clId="{14811A8A-2BC3-4D77-9F45-F9AD8C5A20F1}" dt="2021-07-19T06:18:48.891" v="12" actId="2696"/>
        <pc:sldMkLst>
          <pc:docMk/>
          <pc:sldMk cId="3687458662" sldId="668"/>
        </pc:sldMkLst>
      </pc:sldChg>
      <pc:sldChg chg="del">
        <pc:chgData name="천 성원" userId="9b0015a315ea0d4e" providerId="LiveId" clId="{14811A8A-2BC3-4D77-9F45-F9AD8C5A20F1}" dt="2021-07-19T06:18:49.175" v="13" actId="2696"/>
        <pc:sldMkLst>
          <pc:docMk/>
          <pc:sldMk cId="2961181291" sldId="669"/>
        </pc:sldMkLst>
      </pc:sldChg>
      <pc:sldChg chg="del">
        <pc:chgData name="천 성원" userId="9b0015a315ea0d4e" providerId="LiveId" clId="{14811A8A-2BC3-4D77-9F45-F9AD8C5A20F1}" dt="2021-07-19T06:18:49.507" v="14" actId="2696"/>
        <pc:sldMkLst>
          <pc:docMk/>
          <pc:sldMk cId="3416016601" sldId="670"/>
        </pc:sldMkLst>
      </pc:sldChg>
      <pc:sldChg chg="del">
        <pc:chgData name="천 성원" userId="9b0015a315ea0d4e" providerId="LiveId" clId="{14811A8A-2BC3-4D77-9F45-F9AD8C5A20F1}" dt="2021-07-19T06:18:49.835" v="15" actId="2696"/>
        <pc:sldMkLst>
          <pc:docMk/>
          <pc:sldMk cId="995810053" sldId="671"/>
        </pc:sldMkLst>
      </pc:sldChg>
      <pc:sldChg chg="del">
        <pc:chgData name="천 성원" userId="9b0015a315ea0d4e" providerId="LiveId" clId="{14811A8A-2BC3-4D77-9F45-F9AD8C5A20F1}" dt="2021-07-19T06:18:50.257" v="16" actId="2696"/>
        <pc:sldMkLst>
          <pc:docMk/>
          <pc:sldMk cId="2636321194" sldId="672"/>
        </pc:sldMkLst>
      </pc:sldChg>
      <pc:sldChg chg="del">
        <pc:chgData name="천 성원" userId="9b0015a315ea0d4e" providerId="LiveId" clId="{14811A8A-2BC3-4D77-9F45-F9AD8C5A20F1}" dt="2021-07-19T06:18:50.518" v="17" actId="2696"/>
        <pc:sldMkLst>
          <pc:docMk/>
          <pc:sldMk cId="2333411216" sldId="673"/>
        </pc:sldMkLst>
      </pc:sldChg>
      <pc:sldChg chg="del">
        <pc:chgData name="천 성원" userId="9b0015a315ea0d4e" providerId="LiveId" clId="{14811A8A-2BC3-4D77-9F45-F9AD8C5A20F1}" dt="2021-07-19T06:18:50.960" v="19" actId="2696"/>
        <pc:sldMkLst>
          <pc:docMk/>
          <pc:sldMk cId="3309206388" sldId="674"/>
        </pc:sldMkLst>
      </pc:sldChg>
      <pc:sldChg chg="del">
        <pc:chgData name="천 성원" userId="9b0015a315ea0d4e" providerId="LiveId" clId="{14811A8A-2BC3-4D77-9F45-F9AD8C5A20F1}" dt="2021-07-19T06:18:50.737" v="18" actId="2696"/>
        <pc:sldMkLst>
          <pc:docMk/>
          <pc:sldMk cId="315775633" sldId="675"/>
        </pc:sldMkLst>
      </pc:sldChg>
      <pc:sldChg chg="del">
        <pc:chgData name="천 성원" userId="9b0015a315ea0d4e" providerId="LiveId" clId="{14811A8A-2BC3-4D77-9F45-F9AD8C5A20F1}" dt="2021-07-19T06:18:51.203" v="20" actId="2696"/>
        <pc:sldMkLst>
          <pc:docMk/>
          <pc:sldMk cId="1556827446" sldId="676"/>
        </pc:sldMkLst>
      </pc:sldChg>
      <pc:sldChg chg="del">
        <pc:chgData name="천 성원" userId="9b0015a315ea0d4e" providerId="LiveId" clId="{14811A8A-2BC3-4D77-9F45-F9AD8C5A20F1}" dt="2021-07-19T06:18:51.661" v="22" actId="2696"/>
        <pc:sldMkLst>
          <pc:docMk/>
          <pc:sldMk cId="3860965707" sldId="677"/>
        </pc:sldMkLst>
      </pc:sldChg>
      <pc:sldChg chg="del">
        <pc:chgData name="천 성원" userId="9b0015a315ea0d4e" providerId="LiveId" clId="{14811A8A-2BC3-4D77-9F45-F9AD8C5A20F1}" dt="2021-07-19T06:18:51.426" v="21" actId="2696"/>
        <pc:sldMkLst>
          <pc:docMk/>
          <pc:sldMk cId="1410747970" sldId="678"/>
        </pc:sldMkLst>
      </pc:sldChg>
      <pc:sldChg chg="del">
        <pc:chgData name="천 성원" userId="9b0015a315ea0d4e" providerId="LiveId" clId="{14811A8A-2BC3-4D77-9F45-F9AD8C5A20F1}" dt="2021-07-19T06:18:52.092" v="24" actId="2696"/>
        <pc:sldMkLst>
          <pc:docMk/>
          <pc:sldMk cId="3832827365" sldId="679"/>
        </pc:sldMkLst>
      </pc:sldChg>
      <pc:sldChg chg="del">
        <pc:chgData name="천 성원" userId="9b0015a315ea0d4e" providerId="LiveId" clId="{14811A8A-2BC3-4D77-9F45-F9AD8C5A20F1}" dt="2021-07-19T06:18:51.874" v="23" actId="2696"/>
        <pc:sldMkLst>
          <pc:docMk/>
          <pc:sldMk cId="1556407120" sldId="681"/>
        </pc:sldMkLst>
      </pc:sldChg>
      <pc:sldChg chg="del">
        <pc:chgData name="천 성원" userId="9b0015a315ea0d4e" providerId="LiveId" clId="{14811A8A-2BC3-4D77-9F45-F9AD8C5A20F1}" dt="2021-07-19T06:18:52.846" v="25" actId="2696"/>
        <pc:sldMkLst>
          <pc:docMk/>
          <pc:sldMk cId="1799321158" sldId="682"/>
        </pc:sldMkLst>
      </pc:sldChg>
      <pc:sldChg chg="del">
        <pc:chgData name="천 성원" userId="9b0015a315ea0d4e" providerId="LiveId" clId="{14811A8A-2BC3-4D77-9F45-F9AD8C5A20F1}" dt="2021-07-19T06:18:53.666" v="27" actId="2696"/>
        <pc:sldMkLst>
          <pc:docMk/>
          <pc:sldMk cId="3168163501" sldId="683"/>
        </pc:sldMkLst>
      </pc:sldChg>
      <pc:sldChg chg="del">
        <pc:chgData name="천 성원" userId="9b0015a315ea0d4e" providerId="LiveId" clId="{14811A8A-2BC3-4D77-9F45-F9AD8C5A20F1}" dt="2021-07-19T06:18:53.411" v="26" actId="2696"/>
        <pc:sldMkLst>
          <pc:docMk/>
          <pc:sldMk cId="3101247866" sldId="684"/>
        </pc:sldMkLst>
      </pc:sldChg>
      <pc:sldChg chg="del">
        <pc:chgData name="천 성원" userId="9b0015a315ea0d4e" providerId="LiveId" clId="{14811A8A-2BC3-4D77-9F45-F9AD8C5A20F1}" dt="2021-07-19T06:18:53.916" v="28" actId="2696"/>
        <pc:sldMkLst>
          <pc:docMk/>
          <pc:sldMk cId="3915868690" sldId="685"/>
        </pc:sldMkLst>
      </pc:sldChg>
      <pc:sldChg chg="del">
        <pc:chgData name="천 성원" userId="9b0015a315ea0d4e" providerId="LiveId" clId="{14811A8A-2BC3-4D77-9F45-F9AD8C5A20F1}" dt="2021-07-19T06:18:54.149" v="29" actId="2696"/>
        <pc:sldMkLst>
          <pc:docMk/>
          <pc:sldMk cId="1732203380" sldId="686"/>
        </pc:sldMkLst>
      </pc:sldChg>
      <pc:sldChg chg="del">
        <pc:chgData name="천 성원" userId="9b0015a315ea0d4e" providerId="LiveId" clId="{14811A8A-2BC3-4D77-9F45-F9AD8C5A20F1}" dt="2021-07-19T06:18:54.358" v="30" actId="2696"/>
        <pc:sldMkLst>
          <pc:docMk/>
          <pc:sldMk cId="3200671758" sldId="687"/>
        </pc:sldMkLst>
      </pc:sldChg>
      <pc:sldChg chg="del">
        <pc:chgData name="천 성원" userId="9b0015a315ea0d4e" providerId="LiveId" clId="{14811A8A-2BC3-4D77-9F45-F9AD8C5A20F1}" dt="2021-07-19T06:18:54.600" v="31" actId="2696"/>
        <pc:sldMkLst>
          <pc:docMk/>
          <pc:sldMk cId="1227183999" sldId="688"/>
        </pc:sldMkLst>
      </pc:sldChg>
      <pc:sldChg chg="del">
        <pc:chgData name="천 성원" userId="9b0015a315ea0d4e" providerId="LiveId" clId="{14811A8A-2BC3-4D77-9F45-F9AD8C5A20F1}" dt="2021-07-19T06:18:54.804" v="32" actId="2696"/>
        <pc:sldMkLst>
          <pc:docMk/>
          <pc:sldMk cId="2034317977" sldId="689"/>
        </pc:sldMkLst>
      </pc:sldChg>
      <pc:sldChg chg="del">
        <pc:chgData name="천 성원" userId="9b0015a315ea0d4e" providerId="LiveId" clId="{14811A8A-2BC3-4D77-9F45-F9AD8C5A20F1}" dt="2021-07-19T06:18:55.024" v="33" actId="2696"/>
        <pc:sldMkLst>
          <pc:docMk/>
          <pc:sldMk cId="2313691638" sldId="690"/>
        </pc:sldMkLst>
      </pc:sldChg>
      <pc:sldChg chg="del">
        <pc:chgData name="천 성원" userId="9b0015a315ea0d4e" providerId="LiveId" clId="{14811A8A-2BC3-4D77-9F45-F9AD8C5A20F1}" dt="2021-07-19T06:18:55.245" v="34" actId="2696"/>
        <pc:sldMkLst>
          <pc:docMk/>
          <pc:sldMk cId="2709884382" sldId="691"/>
        </pc:sldMkLst>
      </pc:sldChg>
      <pc:sldChg chg="del">
        <pc:chgData name="천 성원" userId="9b0015a315ea0d4e" providerId="LiveId" clId="{14811A8A-2BC3-4D77-9F45-F9AD8C5A20F1}" dt="2021-07-19T06:18:55.473" v="35" actId="2696"/>
        <pc:sldMkLst>
          <pc:docMk/>
          <pc:sldMk cId="761665877" sldId="692"/>
        </pc:sldMkLst>
      </pc:sldChg>
      <pc:sldChg chg="add del">
        <pc:chgData name="천 성원" userId="9b0015a315ea0d4e" providerId="LiveId" clId="{14811A8A-2BC3-4D77-9F45-F9AD8C5A20F1}" dt="2021-07-19T06:19:04.262" v="46" actId="2696"/>
        <pc:sldMkLst>
          <pc:docMk/>
          <pc:sldMk cId="2845028240" sldId="693"/>
        </pc:sldMkLst>
      </pc:sldChg>
      <pc:sldChg chg="add del">
        <pc:chgData name="천 성원" userId="9b0015a315ea0d4e" providerId="LiveId" clId="{14811A8A-2BC3-4D77-9F45-F9AD8C5A20F1}" dt="2021-07-19T08:13:55.068" v="615"/>
        <pc:sldMkLst>
          <pc:docMk/>
          <pc:sldMk cId="3163828146" sldId="694"/>
        </pc:sldMkLst>
      </pc:sldChg>
      <pc:sldChg chg="delSp modSp add del mod">
        <pc:chgData name="천 성원" userId="9b0015a315ea0d4e" providerId="LiveId" clId="{14811A8A-2BC3-4D77-9F45-F9AD8C5A20F1}" dt="2021-07-19T08:13:46.168" v="612" actId="2696"/>
        <pc:sldMkLst>
          <pc:docMk/>
          <pc:sldMk cId="3724596393" sldId="694"/>
        </pc:sldMkLst>
        <pc:spChg chg="mod">
          <ac:chgData name="천 성원" userId="9b0015a315ea0d4e" providerId="LiveId" clId="{14811A8A-2BC3-4D77-9F45-F9AD8C5A20F1}" dt="2021-07-19T08:13:17.956" v="596"/>
          <ac:spMkLst>
            <pc:docMk/>
            <pc:sldMk cId="3724596393" sldId="694"/>
            <ac:spMk id="2" creationId="{8F9273AD-04FF-4235-8069-292C0AB94CEF}"/>
          </ac:spMkLst>
        </pc:spChg>
        <pc:spChg chg="mod topLvl">
          <ac:chgData name="천 성원" userId="9b0015a315ea0d4e" providerId="LiveId" clId="{14811A8A-2BC3-4D77-9F45-F9AD8C5A20F1}" dt="2021-07-19T08:13:35.891" v="605" actId="1076"/>
          <ac:spMkLst>
            <pc:docMk/>
            <pc:sldMk cId="3724596393" sldId="694"/>
            <ac:spMk id="7" creationId="{D0A6937F-606A-46DC-948F-DCC743132947}"/>
          </ac:spMkLst>
        </pc:spChg>
        <pc:spChg chg="del topLvl">
          <ac:chgData name="천 성원" userId="9b0015a315ea0d4e" providerId="LiveId" clId="{14811A8A-2BC3-4D77-9F45-F9AD8C5A20F1}" dt="2021-07-19T08:13:34.942" v="604" actId="21"/>
          <ac:spMkLst>
            <pc:docMk/>
            <pc:sldMk cId="3724596393" sldId="694"/>
            <ac:spMk id="8" creationId="{E0F07924-4857-44A4-BD2E-D64AA79AB27A}"/>
          </ac:spMkLst>
        </pc:spChg>
        <pc:spChg chg="mod">
          <ac:chgData name="천 성원" userId="9b0015a315ea0d4e" providerId="LiveId" clId="{14811A8A-2BC3-4D77-9F45-F9AD8C5A20F1}" dt="2021-07-19T08:13:36.587" v="606" actId="1076"/>
          <ac:spMkLst>
            <pc:docMk/>
            <pc:sldMk cId="3724596393" sldId="694"/>
            <ac:spMk id="9" creationId="{36C0A633-B5C4-4358-9F6C-85C7731551C4}"/>
          </ac:spMkLst>
        </pc:spChg>
        <pc:spChg chg="del">
          <ac:chgData name="천 성원" userId="9b0015a315ea0d4e" providerId="LiveId" clId="{14811A8A-2BC3-4D77-9F45-F9AD8C5A20F1}" dt="2021-07-19T08:13:32.899" v="603" actId="21"/>
          <ac:spMkLst>
            <pc:docMk/>
            <pc:sldMk cId="3724596393" sldId="694"/>
            <ac:spMk id="10" creationId="{B7BBAA7B-28CD-434A-9407-C1D293ABE873}"/>
          </ac:spMkLst>
        </pc:spChg>
        <pc:spChg chg="mod">
          <ac:chgData name="천 성원" userId="9b0015a315ea0d4e" providerId="LiveId" clId="{14811A8A-2BC3-4D77-9F45-F9AD8C5A20F1}" dt="2021-07-19T08:13:37.404" v="607" actId="1076"/>
          <ac:spMkLst>
            <pc:docMk/>
            <pc:sldMk cId="3724596393" sldId="694"/>
            <ac:spMk id="11" creationId="{51E4AA93-A40A-43F2-8956-107519290104}"/>
          </ac:spMkLst>
        </pc:spChg>
        <pc:spChg chg="del">
          <ac:chgData name="천 성원" userId="9b0015a315ea0d4e" providerId="LiveId" clId="{14811A8A-2BC3-4D77-9F45-F9AD8C5A20F1}" dt="2021-07-19T08:13:31.293" v="602" actId="21"/>
          <ac:spMkLst>
            <pc:docMk/>
            <pc:sldMk cId="3724596393" sldId="694"/>
            <ac:spMk id="12" creationId="{3DC772FB-09D9-4DF9-A7AC-92D30DF8C6AF}"/>
          </ac:spMkLst>
        </pc:spChg>
        <pc:spChg chg="mod">
          <ac:chgData name="천 성원" userId="9b0015a315ea0d4e" providerId="LiveId" clId="{14811A8A-2BC3-4D77-9F45-F9AD8C5A20F1}" dt="2021-07-19T08:13:38.085" v="608" actId="1076"/>
          <ac:spMkLst>
            <pc:docMk/>
            <pc:sldMk cId="3724596393" sldId="694"/>
            <ac:spMk id="13" creationId="{FC662243-6964-4BE7-89E6-7FA946D0CB78}"/>
          </ac:spMkLst>
        </pc:spChg>
        <pc:spChg chg="del mod">
          <ac:chgData name="천 성원" userId="9b0015a315ea0d4e" providerId="LiveId" clId="{14811A8A-2BC3-4D77-9F45-F9AD8C5A20F1}" dt="2021-07-19T08:13:27.081" v="600" actId="21"/>
          <ac:spMkLst>
            <pc:docMk/>
            <pc:sldMk cId="3724596393" sldId="694"/>
            <ac:spMk id="14" creationId="{F2B08A17-6321-4250-B319-BFF4680F4EEC}"/>
          </ac:spMkLst>
        </pc:spChg>
        <pc:spChg chg="mod">
          <ac:chgData name="천 성원" userId="9b0015a315ea0d4e" providerId="LiveId" clId="{14811A8A-2BC3-4D77-9F45-F9AD8C5A20F1}" dt="2021-07-19T08:13:38.881" v="609" actId="1076"/>
          <ac:spMkLst>
            <pc:docMk/>
            <pc:sldMk cId="3724596393" sldId="694"/>
            <ac:spMk id="15" creationId="{B0FA1F50-E00E-44DE-8A04-459EED831878}"/>
          </ac:spMkLst>
        </pc:spChg>
        <pc:spChg chg="del">
          <ac:chgData name="천 성원" userId="9b0015a315ea0d4e" providerId="LiveId" clId="{14811A8A-2BC3-4D77-9F45-F9AD8C5A20F1}" dt="2021-07-19T08:13:29.557" v="601" actId="21"/>
          <ac:spMkLst>
            <pc:docMk/>
            <pc:sldMk cId="3724596393" sldId="694"/>
            <ac:spMk id="16" creationId="{2CF195BA-7D77-45F1-8EE7-F20B530BE31F}"/>
          </ac:spMkLst>
        </pc:spChg>
        <pc:grpChg chg="del">
          <ac:chgData name="천 성원" userId="9b0015a315ea0d4e" providerId="LiveId" clId="{14811A8A-2BC3-4D77-9F45-F9AD8C5A20F1}" dt="2021-07-19T08:13:34.942" v="604" actId="21"/>
          <ac:grpSpMkLst>
            <pc:docMk/>
            <pc:sldMk cId="3724596393" sldId="694"/>
            <ac:grpSpMk id="6" creationId="{A5D16775-9DD7-4464-9FD4-E5855D8994C7}"/>
          </ac:grpSpMkLst>
        </pc:grpChg>
        <pc:picChg chg="del">
          <ac:chgData name="천 성원" userId="9b0015a315ea0d4e" providerId="LiveId" clId="{14811A8A-2BC3-4D77-9F45-F9AD8C5A20F1}" dt="2021-07-19T08:13:40.712" v="610" actId="21"/>
          <ac:picMkLst>
            <pc:docMk/>
            <pc:sldMk cId="3724596393" sldId="694"/>
            <ac:picMk id="5" creationId="{6D5FFD9A-59CA-4E17-BFFB-CCB9EF490702}"/>
          </ac:picMkLst>
        </pc:picChg>
        <pc:picChg chg="del">
          <ac:chgData name="천 성원" userId="9b0015a315ea0d4e" providerId="LiveId" clId="{14811A8A-2BC3-4D77-9F45-F9AD8C5A20F1}" dt="2021-07-19T08:13:21.530" v="597" actId="21"/>
          <ac:picMkLst>
            <pc:docMk/>
            <pc:sldMk cId="3724596393" sldId="694"/>
            <ac:picMk id="18" creationId="{726A373F-E8B7-4D56-984B-33BCA4934F9A}"/>
          </ac:picMkLst>
        </pc:picChg>
      </pc:sldChg>
      <pc:sldChg chg="add del">
        <pc:chgData name="천 성원" userId="9b0015a315ea0d4e" providerId="LiveId" clId="{14811A8A-2BC3-4D77-9F45-F9AD8C5A20F1}" dt="2021-07-19T06:19:07.962" v="48" actId="2696"/>
        <pc:sldMkLst>
          <pc:docMk/>
          <pc:sldMk cId="4165980171" sldId="695"/>
        </pc:sldMkLst>
      </pc:sldChg>
      <pc:sldChg chg="add del">
        <pc:chgData name="천 성원" userId="9b0015a315ea0d4e" providerId="LiveId" clId="{14811A8A-2BC3-4D77-9F45-F9AD8C5A20F1}" dt="2021-07-19T06:19:07.962" v="48" actId="2696"/>
        <pc:sldMkLst>
          <pc:docMk/>
          <pc:sldMk cId="2506231588" sldId="696"/>
        </pc:sldMkLst>
      </pc:sldChg>
      <pc:sldChg chg="del">
        <pc:chgData name="천 성원" userId="9b0015a315ea0d4e" providerId="LiveId" clId="{14811A8A-2BC3-4D77-9F45-F9AD8C5A20F1}" dt="2021-07-19T08:14:18.625" v="617" actId="2696"/>
        <pc:sldMkLst>
          <pc:docMk/>
          <pc:sldMk cId="115648583" sldId="697"/>
        </pc:sldMkLst>
      </pc:sldChg>
      <pc:sldChg chg="addSp modSp del">
        <pc:chgData name="천 성원" userId="9b0015a315ea0d4e" providerId="LiveId" clId="{14811A8A-2BC3-4D77-9F45-F9AD8C5A20F1}" dt="2021-07-19T08:14:20.237" v="618" actId="2696"/>
        <pc:sldMkLst>
          <pc:docMk/>
          <pc:sldMk cId="3360845783" sldId="698"/>
        </pc:sldMkLst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8" creationId="{3B93427D-0316-4BB3-B21E-C5AF81702D0C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25" creationId="{3795D5C4-3F7D-4022-9A7B-A7693BC56C94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26" creationId="{5B2A7A48-B695-42F8-9B96-6F9A6EF2CD43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27" creationId="{6B6DBC23-9210-42A1-86BD-1576312876D8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30" creationId="{6C448C46-5EA8-4D35-A134-5B30C8F73B24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2" creationId="{D8CE5966-B92C-46DC-974D-CA9DED4650EA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4" creationId="{09EF5628-1771-4AFA-AF0A-592F1AC5019C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5" creationId="{E7EACD26-B422-456C-BA67-EB4701F2D83A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6" creationId="{2CAE7680-E361-4FCB-ADD4-97E7897BE101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7" creationId="{9F4942F0-8CB9-473A-B45B-61BB60B08490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8" creationId="{BF1ECB9E-DEB9-4F37-B967-BB1910268FA9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9" creationId="{54DE337F-459C-40B4-B3BA-C5B5A1D5219B}"/>
          </ac:spMkLst>
        </pc:spChg>
        <pc:grpChg chg="add mod">
          <ac:chgData name="천 성원" userId="9b0015a315ea0d4e" providerId="LiveId" clId="{14811A8A-2BC3-4D77-9F45-F9AD8C5A20F1}" dt="2021-07-19T08:00:37.689" v="435" actId="164"/>
          <ac:grpSpMkLst>
            <pc:docMk/>
            <pc:sldMk cId="3360845783" sldId="698"/>
            <ac:grpSpMk id="3" creationId="{083EF8B6-AD41-4EA8-81B2-FA4CE0401B1B}"/>
          </ac:grpSpMkLst>
        </pc:grpChg>
        <pc:grpChg chg="mod">
          <ac:chgData name="천 성원" userId="9b0015a315ea0d4e" providerId="LiveId" clId="{14811A8A-2BC3-4D77-9F45-F9AD8C5A20F1}" dt="2021-07-19T08:00:37.689" v="435" actId="164"/>
          <ac:grpSpMkLst>
            <pc:docMk/>
            <pc:sldMk cId="3360845783" sldId="698"/>
            <ac:grpSpMk id="6" creationId="{BBF8AF2D-78EC-4021-B25F-9780880CF52D}"/>
          </ac:grpSpMkLst>
        </pc:grpChg>
        <pc:grpChg chg="mod">
          <ac:chgData name="천 성원" userId="9b0015a315ea0d4e" providerId="LiveId" clId="{14811A8A-2BC3-4D77-9F45-F9AD8C5A20F1}" dt="2021-07-19T08:00:37.689" v="435" actId="164"/>
          <ac:grpSpMkLst>
            <pc:docMk/>
            <pc:sldMk cId="3360845783" sldId="698"/>
            <ac:grpSpMk id="24" creationId="{A43E96CA-63A0-4B89-BEEE-CDFD6D5D046A}"/>
          </ac:grpSpMkLst>
        </pc:grp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19" creationId="{64342083-BDCE-4271-9676-B31793FB2660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21" creationId="{2D0E3756-03C5-493F-AFE9-8258D0EF12D5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37" creationId="{97189580-AD91-4057-82B2-ADCF7E32253E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42" creationId="{74EE1187-F06C-4FF6-8F4A-679CE92148A5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1" creationId="{D5DED84B-BBC4-4271-B24B-C529307719C7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2" creationId="{492A8C9D-91FF-4F24-9663-2F0CD21D65A5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4" creationId="{CBE06253-743A-4F8D-AD14-5901A1A791AF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6" creationId="{0DAD9834-F471-4656-BDA1-C0BCCB6BE15E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0" creationId="{A9FEB77D-BACA-4DC3-981B-3D39B2FBC883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1" creationId="{A6D3D1DA-4DBE-43A3-8878-51056AF56DDE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3" creationId="{4EC8433F-DC64-4333-85CD-E1B0C60491FA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7" creationId="{37867D9D-40CB-4BD5-9924-2B6E6369D92C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9" creationId="{D7F0841F-5342-4EDA-937A-3A4778B1F6D2}"/>
          </ac:cxnSpMkLst>
        </pc:cxnChg>
      </pc:sldChg>
      <pc:sldChg chg="modSp new mod">
        <pc:chgData name="천 성원" userId="9b0015a315ea0d4e" providerId="LiveId" clId="{14811A8A-2BC3-4D77-9F45-F9AD8C5A20F1}" dt="2021-07-26T05:39:22.197" v="7074" actId="20577"/>
        <pc:sldMkLst>
          <pc:docMk/>
          <pc:sldMk cId="2611150939" sldId="699"/>
        </pc:sldMkLst>
        <pc:spChg chg="mod">
          <ac:chgData name="천 성원" userId="9b0015a315ea0d4e" providerId="LiveId" clId="{14811A8A-2BC3-4D77-9F45-F9AD8C5A20F1}" dt="2021-07-19T06:19:59.962" v="108" actId="20577"/>
          <ac:spMkLst>
            <pc:docMk/>
            <pc:sldMk cId="2611150939" sldId="699"/>
            <ac:spMk id="2" creationId="{B169AC1A-EBE9-41E7-BB63-F41D6BED3E8D}"/>
          </ac:spMkLst>
        </pc:spChg>
        <pc:spChg chg="mod">
          <ac:chgData name="천 성원" userId="9b0015a315ea0d4e" providerId="LiveId" clId="{14811A8A-2BC3-4D77-9F45-F9AD8C5A20F1}" dt="2021-07-26T05:39:22.197" v="7074" actId="20577"/>
          <ac:spMkLst>
            <pc:docMk/>
            <pc:sldMk cId="2611150939" sldId="699"/>
            <ac:spMk id="3" creationId="{1C437DD9-1990-4D48-BE7E-2B15B4969693}"/>
          </ac:spMkLst>
        </pc:spChg>
      </pc:sldChg>
      <pc:sldChg chg="add del">
        <pc:chgData name="천 성원" userId="9b0015a315ea0d4e" providerId="LiveId" clId="{14811A8A-2BC3-4D77-9F45-F9AD8C5A20F1}" dt="2021-07-19T06:19:05.594" v="47" actId="2696"/>
        <pc:sldMkLst>
          <pc:docMk/>
          <pc:sldMk cId="3272844815" sldId="699"/>
        </pc:sldMkLst>
      </pc:sldChg>
      <pc:sldChg chg="addSp delSp modSp new mod">
        <pc:chgData name="천 성원" userId="9b0015a315ea0d4e" providerId="LiveId" clId="{14811A8A-2BC3-4D77-9F45-F9AD8C5A20F1}" dt="2021-07-19T07:51:12.345" v="367" actId="1076"/>
        <pc:sldMkLst>
          <pc:docMk/>
          <pc:sldMk cId="2072905773" sldId="700"/>
        </pc:sldMkLst>
        <pc:spChg chg="mod">
          <ac:chgData name="천 성원" userId="9b0015a315ea0d4e" providerId="LiveId" clId="{14811A8A-2BC3-4D77-9F45-F9AD8C5A20F1}" dt="2021-07-19T07:49:18.990" v="334"/>
          <ac:spMkLst>
            <pc:docMk/>
            <pc:sldMk cId="2072905773" sldId="700"/>
            <ac:spMk id="2" creationId="{02CDB38F-BC9D-41C2-B55E-FB5917DC9453}"/>
          </ac:spMkLst>
        </pc:spChg>
        <pc:spChg chg="del">
          <ac:chgData name="천 성원" userId="9b0015a315ea0d4e" providerId="LiveId" clId="{14811A8A-2BC3-4D77-9F45-F9AD8C5A20F1}" dt="2021-07-19T07:49:28.624" v="335" actId="21"/>
          <ac:spMkLst>
            <pc:docMk/>
            <pc:sldMk cId="2072905773" sldId="700"/>
            <ac:spMk id="3" creationId="{6FA7F56F-9D6E-471C-8DD3-8407EA92FEDB}"/>
          </ac:spMkLst>
        </pc:spChg>
        <pc:picChg chg="add mod">
          <ac:chgData name="천 성원" userId="9b0015a315ea0d4e" providerId="LiveId" clId="{14811A8A-2BC3-4D77-9F45-F9AD8C5A20F1}" dt="2021-07-19T07:50:27.441" v="352" actId="1076"/>
          <ac:picMkLst>
            <pc:docMk/>
            <pc:sldMk cId="2072905773" sldId="700"/>
            <ac:picMk id="6" creationId="{491B7FB1-570D-4D23-84B6-AE99D4AA273B}"/>
          </ac:picMkLst>
        </pc:picChg>
        <pc:picChg chg="add mod modCrop">
          <ac:chgData name="천 성원" userId="9b0015a315ea0d4e" providerId="LiveId" clId="{14811A8A-2BC3-4D77-9F45-F9AD8C5A20F1}" dt="2021-07-19T07:50:29.567" v="353" actId="1076"/>
          <ac:picMkLst>
            <pc:docMk/>
            <pc:sldMk cId="2072905773" sldId="700"/>
            <ac:picMk id="8" creationId="{FB6BD4DD-B6CD-4F68-939C-9B3B4F6B909A}"/>
          </ac:picMkLst>
        </pc:picChg>
        <pc:picChg chg="add mod">
          <ac:chgData name="천 성원" userId="9b0015a315ea0d4e" providerId="LiveId" clId="{14811A8A-2BC3-4D77-9F45-F9AD8C5A20F1}" dt="2021-07-19T07:50:42.526" v="359" actId="14100"/>
          <ac:picMkLst>
            <pc:docMk/>
            <pc:sldMk cId="2072905773" sldId="700"/>
            <ac:picMk id="10" creationId="{A473A85D-5CEB-4B50-B5EB-0ED6AB6371E2}"/>
          </ac:picMkLst>
        </pc:picChg>
        <pc:picChg chg="add mod modCrop">
          <ac:chgData name="천 성원" userId="9b0015a315ea0d4e" providerId="LiveId" clId="{14811A8A-2BC3-4D77-9F45-F9AD8C5A20F1}" dt="2021-07-19T07:51:12.345" v="367" actId="1076"/>
          <ac:picMkLst>
            <pc:docMk/>
            <pc:sldMk cId="2072905773" sldId="700"/>
            <ac:picMk id="12" creationId="{98743B73-6998-47B9-8871-F0DF7A0281C9}"/>
          </ac:picMkLst>
        </pc:picChg>
      </pc:sldChg>
      <pc:sldChg chg="del">
        <pc:chgData name="천 성원" userId="9b0015a315ea0d4e" providerId="LiveId" clId="{14811A8A-2BC3-4D77-9F45-F9AD8C5A20F1}" dt="2021-07-19T06:19:16.134" v="49" actId="2696"/>
        <pc:sldMkLst>
          <pc:docMk/>
          <pc:sldMk cId="2166561402" sldId="700"/>
        </pc:sldMkLst>
      </pc:sldChg>
      <pc:sldChg chg="del">
        <pc:chgData name="천 성원" userId="9b0015a315ea0d4e" providerId="LiveId" clId="{14811A8A-2BC3-4D77-9F45-F9AD8C5A20F1}" dt="2021-07-19T06:19:16.134" v="49" actId="2696"/>
        <pc:sldMkLst>
          <pc:docMk/>
          <pc:sldMk cId="928338096" sldId="701"/>
        </pc:sldMkLst>
      </pc:sldChg>
      <pc:sldChg chg="addSp delSp modSp add mod">
        <pc:chgData name="천 성원" userId="9b0015a315ea0d4e" providerId="LiveId" clId="{14811A8A-2BC3-4D77-9F45-F9AD8C5A20F1}" dt="2021-07-19T07:52:56.971" v="399" actId="1076"/>
        <pc:sldMkLst>
          <pc:docMk/>
          <pc:sldMk cId="3103188403" sldId="701"/>
        </pc:sldMkLst>
        <pc:picChg chg="add mod">
          <ac:chgData name="천 성원" userId="9b0015a315ea0d4e" providerId="LiveId" clId="{14811A8A-2BC3-4D77-9F45-F9AD8C5A20F1}" dt="2021-07-19T07:51:45.840" v="377" actId="1076"/>
          <ac:picMkLst>
            <pc:docMk/>
            <pc:sldMk cId="3103188403" sldId="701"/>
            <ac:picMk id="5" creationId="{18838BF1-B477-4EDE-8F7E-84E02DF111DB}"/>
          </ac:picMkLst>
        </pc:picChg>
        <pc:picChg chg="del">
          <ac:chgData name="천 성원" userId="9b0015a315ea0d4e" providerId="LiveId" clId="{14811A8A-2BC3-4D77-9F45-F9AD8C5A20F1}" dt="2021-07-19T07:51:47.802" v="378" actId="21"/>
          <ac:picMkLst>
            <pc:docMk/>
            <pc:sldMk cId="3103188403" sldId="701"/>
            <ac:picMk id="6" creationId="{491B7FB1-570D-4D23-84B6-AE99D4AA273B}"/>
          </ac:picMkLst>
        </pc:picChg>
        <pc:picChg chg="del">
          <ac:chgData name="천 성원" userId="9b0015a315ea0d4e" providerId="LiveId" clId="{14811A8A-2BC3-4D77-9F45-F9AD8C5A20F1}" dt="2021-07-19T07:51:48.447" v="379" actId="21"/>
          <ac:picMkLst>
            <pc:docMk/>
            <pc:sldMk cId="3103188403" sldId="701"/>
            <ac:picMk id="8" creationId="{FB6BD4DD-B6CD-4F68-939C-9B3B4F6B909A}"/>
          </ac:picMkLst>
        </pc:picChg>
        <pc:picChg chg="add mod">
          <ac:chgData name="천 성원" userId="9b0015a315ea0d4e" providerId="LiveId" clId="{14811A8A-2BC3-4D77-9F45-F9AD8C5A20F1}" dt="2021-07-19T07:52:06.220" v="385" actId="1076"/>
          <ac:picMkLst>
            <pc:docMk/>
            <pc:sldMk cId="3103188403" sldId="701"/>
            <ac:picMk id="9" creationId="{AF686E81-7906-42A4-9942-66A9158989DB}"/>
          </ac:picMkLst>
        </pc:picChg>
        <pc:picChg chg="del">
          <ac:chgData name="천 성원" userId="9b0015a315ea0d4e" providerId="LiveId" clId="{14811A8A-2BC3-4D77-9F45-F9AD8C5A20F1}" dt="2021-07-19T07:51:40.136" v="373" actId="21"/>
          <ac:picMkLst>
            <pc:docMk/>
            <pc:sldMk cId="3103188403" sldId="701"/>
            <ac:picMk id="10" creationId="{A473A85D-5CEB-4B50-B5EB-0ED6AB6371E2}"/>
          </ac:picMkLst>
        </pc:picChg>
        <pc:picChg chg="del">
          <ac:chgData name="천 성원" userId="9b0015a315ea0d4e" providerId="LiveId" clId="{14811A8A-2BC3-4D77-9F45-F9AD8C5A20F1}" dt="2021-07-19T07:52:07.850" v="386" actId="21"/>
          <ac:picMkLst>
            <pc:docMk/>
            <pc:sldMk cId="3103188403" sldId="701"/>
            <ac:picMk id="12" creationId="{98743B73-6998-47B9-8871-F0DF7A0281C9}"/>
          </ac:picMkLst>
        </pc:picChg>
        <pc:picChg chg="add mod modCrop">
          <ac:chgData name="천 성원" userId="9b0015a315ea0d4e" providerId="LiveId" clId="{14811A8A-2BC3-4D77-9F45-F9AD8C5A20F1}" dt="2021-07-19T07:52:29.008" v="392" actId="14100"/>
          <ac:picMkLst>
            <pc:docMk/>
            <pc:sldMk cId="3103188403" sldId="701"/>
            <ac:picMk id="13" creationId="{AB152FBC-2966-4E9D-94C4-0045E9359EB6}"/>
          </ac:picMkLst>
        </pc:picChg>
        <pc:picChg chg="add mod modCrop">
          <ac:chgData name="천 성원" userId="9b0015a315ea0d4e" providerId="LiveId" clId="{14811A8A-2BC3-4D77-9F45-F9AD8C5A20F1}" dt="2021-07-19T07:52:56.971" v="399" actId="1076"/>
          <ac:picMkLst>
            <pc:docMk/>
            <pc:sldMk cId="3103188403" sldId="701"/>
            <ac:picMk id="15" creationId="{BBBCF3D7-273D-43C9-8C24-0186BA2C99E4}"/>
          </ac:picMkLst>
        </pc:picChg>
      </pc:sldChg>
      <pc:sldChg chg="del">
        <pc:chgData name="천 성원" userId="9b0015a315ea0d4e" providerId="LiveId" clId="{14811A8A-2BC3-4D77-9F45-F9AD8C5A20F1}" dt="2021-07-19T06:19:16.134" v="49" actId="2696"/>
        <pc:sldMkLst>
          <pc:docMk/>
          <pc:sldMk cId="359706484" sldId="702"/>
        </pc:sldMkLst>
      </pc:sldChg>
      <pc:sldChg chg="addSp delSp modSp add mod">
        <pc:chgData name="천 성원" userId="9b0015a315ea0d4e" providerId="LiveId" clId="{14811A8A-2BC3-4D77-9F45-F9AD8C5A20F1}" dt="2021-07-19T07:53:54.330" v="412" actId="1076"/>
        <pc:sldMkLst>
          <pc:docMk/>
          <pc:sldMk cId="3427184974" sldId="702"/>
        </pc:sldMkLst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5" creationId="{18838BF1-B477-4EDE-8F7E-84E02DF111DB}"/>
          </ac:picMkLst>
        </pc:picChg>
        <pc:picChg chg="add mod">
          <ac:chgData name="천 성원" userId="9b0015a315ea0d4e" providerId="LiveId" clId="{14811A8A-2BC3-4D77-9F45-F9AD8C5A20F1}" dt="2021-07-19T07:53:25.887" v="404" actId="1076"/>
          <ac:picMkLst>
            <pc:docMk/>
            <pc:sldMk cId="3427184974" sldId="702"/>
            <ac:picMk id="6" creationId="{4AF7FB35-9454-4F3B-BA84-3CBCEF8DF8A6}"/>
          </ac:picMkLst>
        </pc:picChg>
        <pc:picChg chg="add mod modCrop">
          <ac:chgData name="천 성원" userId="9b0015a315ea0d4e" providerId="LiveId" clId="{14811A8A-2BC3-4D77-9F45-F9AD8C5A20F1}" dt="2021-07-19T07:53:54.330" v="412" actId="1076"/>
          <ac:picMkLst>
            <pc:docMk/>
            <pc:sldMk cId="3427184974" sldId="702"/>
            <ac:picMk id="8" creationId="{AC0CC24B-82A8-4249-92C9-09E79BCEE65D}"/>
          </ac:picMkLst>
        </pc:picChg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9" creationId="{AF686E81-7906-42A4-9942-66A9158989DB}"/>
          </ac:picMkLst>
        </pc:picChg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13" creationId="{AB152FBC-2966-4E9D-94C4-0045E9359EB6}"/>
          </ac:picMkLst>
        </pc:picChg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15" creationId="{BBBCF3D7-273D-43C9-8C24-0186BA2C99E4}"/>
          </ac:picMkLst>
        </pc:picChg>
      </pc:sldChg>
      <pc:sldChg chg="addSp delSp modSp new mod">
        <pc:chgData name="천 성원" userId="9b0015a315ea0d4e" providerId="LiveId" clId="{14811A8A-2BC3-4D77-9F45-F9AD8C5A20F1}" dt="2021-07-22T04:56:47.654" v="2691" actId="1076"/>
        <pc:sldMkLst>
          <pc:docMk/>
          <pc:sldMk cId="2176756389" sldId="703"/>
        </pc:sldMkLst>
        <pc:spChg chg="mod">
          <ac:chgData name="천 성원" userId="9b0015a315ea0d4e" providerId="LiveId" clId="{14811A8A-2BC3-4D77-9F45-F9AD8C5A20F1}" dt="2021-07-19T07:57:39.453" v="423"/>
          <ac:spMkLst>
            <pc:docMk/>
            <pc:sldMk cId="2176756389" sldId="703"/>
            <ac:spMk id="2" creationId="{CC699554-45B4-417C-8F72-91D27EE1CD97}"/>
          </ac:spMkLst>
        </pc:spChg>
        <pc:spChg chg="add del mod">
          <ac:chgData name="천 성원" userId="9b0015a315ea0d4e" providerId="LiveId" clId="{14811A8A-2BC3-4D77-9F45-F9AD8C5A20F1}" dt="2021-07-19T08:01:20.297" v="441" actId="14100"/>
          <ac:spMkLst>
            <pc:docMk/>
            <pc:sldMk cId="2176756389" sldId="703"/>
            <ac:spMk id="3" creationId="{AE3033BB-B6FD-4666-B418-2F48E87BB0C1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9" creationId="{EE4B3721-408B-445A-A06C-8505938C3CAF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0" creationId="{131C4F69-7B9F-4356-B954-566F0FB8322D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1" creationId="{821CE010-4F23-469C-AE7E-66BF8929ECD0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4" creationId="{E309BFAB-1DCF-48F2-87C1-78FC4A444F30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5" creationId="{CBB58EBF-DEE9-42B3-8EF1-7604950DF701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6" creationId="{57FC28D6-4CD1-4A90-8DA1-0F1A74D1BD56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7" creationId="{92DB1498-7358-48EB-B654-4156EFF2483C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8" creationId="{A8F76BEA-7ED8-4FF8-82F4-6528841E741F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9" creationId="{08B1F19A-EE9F-418F-9E47-0E76DF2632F9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0" creationId="{796E75B7-24A7-474D-B8FA-61293D5DB534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1" creationId="{02C8DB8A-5401-4506-A6BF-8C19F3F40B25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2" creationId="{3A10BC65-BE95-43BA-81A6-A372B45501FB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3" creationId="{C75FD354-7502-4685-95E2-AFF2C3D39A7E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6" creationId="{1F23ACB3-7D26-4E78-902C-A20623085AA9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7" creationId="{9D2638D2-C529-42ED-8514-DE62290C6C3B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8" creationId="{3C7B2E52-8320-4BF7-85DD-EA97D897524A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9" creationId="{802BA8C4-AD22-4FD9-ACBB-A7DEE60D7CA8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0" creationId="{F805EA15-A608-4661-8DFF-AF7AC42358F5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2" creationId="{B2A337D7-A33E-407C-A042-8EF726E368B2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3" creationId="{D048E7F0-EB50-4B41-B84F-BE1C3E7930CF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5" creationId="{7FF9F5FC-7F12-456F-8070-01AF517E3C1F}"/>
          </ac:spMkLst>
        </pc:spChg>
        <pc:spChg chg="add mod">
          <ac:chgData name="천 성원" userId="9b0015a315ea0d4e" providerId="LiveId" clId="{14811A8A-2BC3-4D77-9F45-F9AD8C5A20F1}" dt="2021-07-22T04:56:16.777" v="2689" actId="571"/>
          <ac:spMkLst>
            <pc:docMk/>
            <pc:sldMk cId="2176756389" sldId="703"/>
            <ac:spMk id="47" creationId="{E0428478-5609-4B8F-A2DF-DBB71D9AD934}"/>
          </ac:spMkLst>
        </pc:spChg>
        <pc:grpChg chg="add mod">
          <ac:chgData name="천 성원" userId="9b0015a315ea0d4e" providerId="LiveId" clId="{14811A8A-2BC3-4D77-9F45-F9AD8C5A20F1}" dt="2021-07-22T04:56:47.654" v="2691" actId="1076"/>
          <ac:grpSpMkLst>
            <pc:docMk/>
            <pc:sldMk cId="2176756389" sldId="703"/>
            <ac:grpSpMk id="5" creationId="{029F5FCD-DF3D-4783-91BE-3A7389A48A80}"/>
          </ac:grpSpMkLst>
        </pc:grpChg>
        <pc:grpChg chg="mod">
          <ac:chgData name="천 성원" userId="9b0015a315ea0d4e" providerId="LiveId" clId="{14811A8A-2BC3-4D77-9F45-F9AD8C5A20F1}" dt="2021-07-19T08:00:41.843" v="436"/>
          <ac:grpSpMkLst>
            <pc:docMk/>
            <pc:sldMk cId="2176756389" sldId="703"/>
            <ac:grpSpMk id="6" creationId="{61B60396-2DC5-432E-BF2A-B98B58AB4362}"/>
          </ac:grpSpMkLst>
        </pc:grpChg>
        <pc:grpChg chg="mod">
          <ac:chgData name="천 성원" userId="9b0015a315ea0d4e" providerId="LiveId" clId="{14811A8A-2BC3-4D77-9F45-F9AD8C5A20F1}" dt="2021-07-19T08:00:41.843" v="436"/>
          <ac:grpSpMkLst>
            <pc:docMk/>
            <pc:sldMk cId="2176756389" sldId="703"/>
            <ac:grpSpMk id="13" creationId="{D794DDE4-B0C4-42BB-AA8B-11CDF286D1DA}"/>
          </ac:grpSpMkLst>
        </pc:grp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7" creationId="{E3A945B8-2CD2-467F-9033-60CDFE455F40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8" creationId="{763FD6E8-2236-422F-A690-871CFB5140C7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2" creationId="{9DA9ED72-8620-44D4-BC59-570AC7FA19D4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6" creationId="{5E8E6D54-4A5D-4B9C-981F-898B42B5221B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7" creationId="{C0DA4052-3F20-4FA5-8AC2-8096746F20CA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8" creationId="{15140670-DBC5-4629-B0CB-F3F6C8728309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9" creationId="{2785B7E5-DB8E-4260-8B1A-D4092B281CA7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0" creationId="{47B68738-3BD2-4267-9FC7-CBD9E4AF66AE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1" creationId="{76BDC5AB-435D-4B5B-A571-A3850AC98FB9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2" creationId="{508D6400-DACC-4D90-958B-3F250E2DA57C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3" creationId="{EB22EC55-54EC-4A55-B6F3-D131EB1D76E2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4" creationId="{948DF50B-34FF-4F6B-8463-83EF329BC875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5" creationId="{E0852C78-10D7-4404-A4D2-429F5B818E7E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34" creationId="{624EA162-9DD7-4153-ADEC-24459B337354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35" creationId="{3AB2D5B1-927D-4F72-92E7-8C8FB68A406C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41" creationId="{AEC05D51-A0C2-4148-89C5-F1C9268A1A8E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44" creationId="{DF6F190F-F120-424A-A4E9-2127F04202AD}"/>
          </ac:cxnSpMkLst>
        </pc:cxnChg>
        <pc:cxnChg chg="add mod">
          <ac:chgData name="천 성원" userId="9b0015a315ea0d4e" providerId="LiveId" clId="{14811A8A-2BC3-4D77-9F45-F9AD8C5A20F1}" dt="2021-07-19T08:03:58.833" v="447"/>
          <ac:cxnSpMkLst>
            <pc:docMk/>
            <pc:sldMk cId="2176756389" sldId="703"/>
            <ac:cxnSpMk id="46" creationId="{07FCE8A0-0264-4261-B72F-9C59D55B6629}"/>
          </ac:cxnSpMkLst>
        </pc:cxnChg>
      </pc:sldChg>
      <pc:sldChg chg="addSp delSp modSp add mod">
        <pc:chgData name="천 성원" userId="9b0015a315ea0d4e" providerId="LiveId" clId="{14811A8A-2BC3-4D77-9F45-F9AD8C5A20F1}" dt="2021-07-21T08:57:32.210" v="1914" actId="1076"/>
        <pc:sldMkLst>
          <pc:docMk/>
          <pc:sldMk cId="3474822104" sldId="704"/>
        </pc:sldMkLst>
        <pc:spChg chg="add mod">
          <ac:chgData name="천 성원" userId="9b0015a315ea0d4e" providerId="LiveId" clId="{14811A8A-2BC3-4D77-9F45-F9AD8C5A20F1}" dt="2021-07-21T08:57:32.210" v="1914" actId="1076"/>
          <ac:spMkLst>
            <pc:docMk/>
            <pc:sldMk cId="3474822104" sldId="704"/>
            <ac:spMk id="16" creationId="{BE371E18-DAB3-469A-8B6E-3258C031F223}"/>
          </ac:spMkLst>
        </pc:spChg>
        <pc:spChg chg="add mod">
          <ac:chgData name="천 성원" userId="9b0015a315ea0d4e" providerId="LiveId" clId="{14811A8A-2BC3-4D77-9F45-F9AD8C5A20F1}" dt="2021-07-19T08:07:34.461" v="497" actId="1076"/>
          <ac:spMkLst>
            <pc:docMk/>
            <pc:sldMk cId="3474822104" sldId="704"/>
            <ac:spMk id="49" creationId="{C8C14624-52AC-4B7C-8E37-D5358EFD49D4}"/>
          </ac:spMkLst>
        </pc:spChg>
        <pc:spChg chg="add mod">
          <ac:chgData name="천 성원" userId="9b0015a315ea0d4e" providerId="LiveId" clId="{14811A8A-2BC3-4D77-9F45-F9AD8C5A20F1}" dt="2021-07-19T08:11:25.117" v="593" actId="1076"/>
          <ac:spMkLst>
            <pc:docMk/>
            <pc:sldMk cId="3474822104" sldId="704"/>
            <ac:spMk id="50" creationId="{1EDE8767-7FDB-4675-9390-2F94CAFADF97}"/>
          </ac:spMkLst>
        </pc:spChg>
        <pc:spChg chg="add mod">
          <ac:chgData name="천 성원" userId="9b0015a315ea0d4e" providerId="LiveId" clId="{14811A8A-2BC3-4D77-9F45-F9AD8C5A20F1}" dt="2021-07-19T08:14:27.767" v="619" actId="14100"/>
          <ac:spMkLst>
            <pc:docMk/>
            <pc:sldMk cId="3474822104" sldId="704"/>
            <ac:spMk id="51" creationId="{063914FD-3957-4040-9AE1-49BC69D46F39}"/>
          </ac:spMkLst>
        </pc:spChg>
        <pc:spChg chg="add mod">
          <ac:chgData name="천 성원" userId="9b0015a315ea0d4e" providerId="LiveId" clId="{14811A8A-2BC3-4D77-9F45-F9AD8C5A20F1}" dt="2021-07-19T08:07:52.017" v="505" actId="1076"/>
          <ac:spMkLst>
            <pc:docMk/>
            <pc:sldMk cId="3474822104" sldId="704"/>
            <ac:spMk id="52" creationId="{9991F9EB-F388-46F4-A3F4-0EB46BB2E740}"/>
          </ac:spMkLst>
        </pc:spChg>
        <pc:spChg chg="add mod">
          <ac:chgData name="천 성원" userId="9b0015a315ea0d4e" providerId="LiveId" clId="{14811A8A-2BC3-4D77-9F45-F9AD8C5A20F1}" dt="2021-07-19T08:10:31.941" v="526" actId="1076"/>
          <ac:spMkLst>
            <pc:docMk/>
            <pc:sldMk cId="3474822104" sldId="704"/>
            <ac:spMk id="53" creationId="{93FF869E-F466-4857-B5C4-53B693D73742}"/>
          </ac:spMkLst>
        </pc:spChg>
        <pc:cxnChg chg="del">
          <ac:chgData name="천 성원" userId="9b0015a315ea0d4e" providerId="LiveId" clId="{14811A8A-2BC3-4D77-9F45-F9AD8C5A20F1}" dt="2021-07-19T08:04:48.628" v="453" actId="21"/>
          <ac:cxnSpMkLst>
            <pc:docMk/>
            <pc:sldMk cId="3474822104" sldId="704"/>
            <ac:cxnSpMk id="16" creationId="{5E8E6D54-4A5D-4B9C-981F-898B42B5221B}"/>
          </ac:cxnSpMkLst>
        </pc:cxnChg>
        <pc:cxnChg chg="del">
          <ac:chgData name="천 성원" userId="9b0015a315ea0d4e" providerId="LiveId" clId="{14811A8A-2BC3-4D77-9F45-F9AD8C5A20F1}" dt="2021-07-19T08:04:52.974" v="454" actId="21"/>
          <ac:cxnSpMkLst>
            <pc:docMk/>
            <pc:sldMk cId="3474822104" sldId="704"/>
            <ac:cxnSpMk id="17" creationId="{C0DA4052-3F20-4FA5-8AC2-8096746F20CA}"/>
          </ac:cxnSpMkLst>
        </pc:cxnChg>
        <pc:cxnChg chg="mod">
          <ac:chgData name="천 성원" userId="9b0015a315ea0d4e" providerId="LiveId" clId="{14811A8A-2BC3-4D77-9F45-F9AD8C5A20F1}" dt="2021-07-19T08:03:24.627" v="446" actId="14100"/>
          <ac:cxnSpMkLst>
            <pc:docMk/>
            <pc:sldMk cId="3474822104" sldId="704"/>
            <ac:cxnSpMk id="21" creationId="{76BDC5AB-435D-4B5B-A571-A3850AC98FB9}"/>
          </ac:cxnSpMkLst>
        </pc:cxnChg>
        <pc:cxnChg chg="add mod">
          <ac:chgData name="천 성원" userId="9b0015a315ea0d4e" providerId="LiveId" clId="{14811A8A-2BC3-4D77-9F45-F9AD8C5A20F1}" dt="2021-07-19T08:03:14.805" v="445" actId="14100"/>
          <ac:cxnSpMkLst>
            <pc:docMk/>
            <pc:sldMk cId="3474822104" sldId="704"/>
            <ac:cxnSpMk id="46" creationId="{C599DD2D-A4D8-4CE6-A354-FB336F4620A0}"/>
          </ac:cxnSpMkLst>
        </pc:cxnChg>
      </pc:sldChg>
      <pc:sldChg chg="add">
        <pc:chgData name="천 성원" userId="9b0015a315ea0d4e" providerId="LiveId" clId="{14811A8A-2BC3-4D77-9F45-F9AD8C5A20F1}" dt="2021-07-19T08:13:44.692" v="611"/>
        <pc:sldMkLst>
          <pc:docMk/>
          <pc:sldMk cId="4139876278" sldId="705"/>
        </pc:sldMkLst>
      </pc:sldChg>
      <pc:sldChg chg="addSp delSp modSp new mod">
        <pc:chgData name="천 성원" userId="9b0015a315ea0d4e" providerId="LiveId" clId="{14811A8A-2BC3-4D77-9F45-F9AD8C5A20F1}" dt="2021-07-19T08:25:54.813" v="673" actId="1076"/>
        <pc:sldMkLst>
          <pc:docMk/>
          <pc:sldMk cId="173425087" sldId="706"/>
        </pc:sldMkLst>
        <pc:spChg chg="mod">
          <ac:chgData name="천 성원" userId="9b0015a315ea0d4e" providerId="LiveId" clId="{14811A8A-2BC3-4D77-9F45-F9AD8C5A20F1}" dt="2021-07-19T08:14:01.775" v="616"/>
          <ac:spMkLst>
            <pc:docMk/>
            <pc:sldMk cId="173425087" sldId="706"/>
            <ac:spMk id="2" creationId="{CE37C4AE-9D32-4922-8B35-4E755EC8374C}"/>
          </ac:spMkLst>
        </pc:spChg>
        <pc:spChg chg="del">
          <ac:chgData name="천 성원" userId="9b0015a315ea0d4e" providerId="LiveId" clId="{14811A8A-2BC3-4D77-9F45-F9AD8C5A20F1}" dt="2021-07-19T08:15:16.907" v="620" actId="21"/>
          <ac:spMkLst>
            <pc:docMk/>
            <pc:sldMk cId="173425087" sldId="706"/>
            <ac:spMk id="3" creationId="{D0FA1485-FD7B-4FB5-BCD9-0E486F053786}"/>
          </ac:spMkLst>
        </pc:spChg>
        <pc:picChg chg="add del mod">
          <ac:chgData name="천 성원" userId="9b0015a315ea0d4e" providerId="LiveId" clId="{14811A8A-2BC3-4D77-9F45-F9AD8C5A20F1}" dt="2021-07-19T08:16:11.214" v="629" actId="21"/>
          <ac:picMkLst>
            <pc:docMk/>
            <pc:sldMk cId="173425087" sldId="706"/>
            <ac:picMk id="6" creationId="{4A2DE03B-F6B7-4E8E-8B04-D78270361CDB}"/>
          </ac:picMkLst>
        </pc:picChg>
        <pc:picChg chg="add del mod">
          <ac:chgData name="천 성원" userId="9b0015a315ea0d4e" providerId="LiveId" clId="{14811A8A-2BC3-4D77-9F45-F9AD8C5A20F1}" dt="2021-07-19T08:17:30.825" v="636" actId="21"/>
          <ac:picMkLst>
            <pc:docMk/>
            <pc:sldMk cId="173425087" sldId="706"/>
            <ac:picMk id="8" creationId="{9DD414FC-0E07-46A4-845D-1C724A058588}"/>
          </ac:picMkLst>
        </pc:picChg>
        <pc:picChg chg="add del mod">
          <ac:chgData name="천 성원" userId="9b0015a315ea0d4e" providerId="LiveId" clId="{14811A8A-2BC3-4D77-9F45-F9AD8C5A20F1}" dt="2021-07-19T08:19:55.158" v="647" actId="21"/>
          <ac:picMkLst>
            <pc:docMk/>
            <pc:sldMk cId="173425087" sldId="706"/>
            <ac:picMk id="10" creationId="{8B4D5987-C5E2-4660-AF2C-674B8675C268}"/>
          </ac:picMkLst>
        </pc:picChg>
        <pc:picChg chg="add del mod">
          <ac:chgData name="천 성원" userId="9b0015a315ea0d4e" providerId="LiveId" clId="{14811A8A-2BC3-4D77-9F45-F9AD8C5A20F1}" dt="2021-07-19T08:25:40.267" v="667" actId="21"/>
          <ac:picMkLst>
            <pc:docMk/>
            <pc:sldMk cId="173425087" sldId="706"/>
            <ac:picMk id="12" creationId="{F1847386-C699-4654-8741-608C6104DD0F}"/>
          </ac:picMkLst>
        </pc:picChg>
        <pc:picChg chg="add mod">
          <ac:chgData name="천 성원" userId="9b0015a315ea0d4e" providerId="LiveId" clId="{14811A8A-2BC3-4D77-9F45-F9AD8C5A20F1}" dt="2021-07-19T08:25:54.813" v="673" actId="1076"/>
          <ac:picMkLst>
            <pc:docMk/>
            <pc:sldMk cId="173425087" sldId="706"/>
            <ac:picMk id="14" creationId="{EB55EFB8-0C8D-4572-8082-DC53F09A831D}"/>
          </ac:picMkLst>
        </pc:picChg>
      </pc:sldChg>
      <pc:sldChg chg="addSp delSp modSp add mod">
        <pc:chgData name="천 성원" userId="9b0015a315ea0d4e" providerId="LiveId" clId="{14811A8A-2BC3-4D77-9F45-F9AD8C5A20F1}" dt="2021-07-19T08:26:11.697" v="679" actId="14100"/>
        <pc:sldMkLst>
          <pc:docMk/>
          <pc:sldMk cId="1221998624" sldId="707"/>
        </pc:sldMkLst>
        <pc:picChg chg="add del mod">
          <ac:chgData name="천 성원" userId="9b0015a315ea0d4e" providerId="LiveId" clId="{14811A8A-2BC3-4D77-9F45-F9AD8C5A20F1}" dt="2021-07-19T08:21:32.807" v="666" actId="21"/>
          <ac:picMkLst>
            <pc:docMk/>
            <pc:sldMk cId="1221998624" sldId="707"/>
            <ac:picMk id="5" creationId="{E0A79058-8ACE-4069-B301-20959B606A4B}"/>
          </ac:picMkLst>
        </pc:picChg>
        <pc:picChg chg="add mod">
          <ac:chgData name="천 성원" userId="9b0015a315ea0d4e" providerId="LiveId" clId="{14811A8A-2BC3-4D77-9F45-F9AD8C5A20F1}" dt="2021-07-19T08:26:11.697" v="679" actId="14100"/>
          <ac:picMkLst>
            <pc:docMk/>
            <pc:sldMk cId="1221998624" sldId="707"/>
            <ac:picMk id="7" creationId="{9F2DE1D6-4EB7-44A7-AED2-B3465B38D486}"/>
          </ac:picMkLst>
        </pc:picChg>
        <pc:picChg chg="del">
          <ac:chgData name="천 성원" userId="9b0015a315ea0d4e" providerId="LiveId" clId="{14811A8A-2BC3-4D77-9F45-F9AD8C5A20F1}" dt="2021-07-19T08:21:21.828" v="660" actId="21"/>
          <ac:picMkLst>
            <pc:docMk/>
            <pc:sldMk cId="1221998624" sldId="707"/>
            <ac:picMk id="12" creationId="{F1847386-C699-4654-8741-608C6104DD0F}"/>
          </ac:picMkLst>
        </pc:picChg>
      </pc:sldChg>
      <pc:sldChg chg="addSp delSp modSp new mod">
        <pc:chgData name="천 성원" userId="9b0015a315ea0d4e" providerId="LiveId" clId="{14811A8A-2BC3-4D77-9F45-F9AD8C5A20F1}" dt="2021-07-21T06:19:05.611" v="1644" actId="20577"/>
        <pc:sldMkLst>
          <pc:docMk/>
          <pc:sldMk cId="3460638628" sldId="708"/>
        </pc:sldMkLst>
        <pc:spChg chg="mod">
          <ac:chgData name="천 성원" userId="9b0015a315ea0d4e" providerId="LiveId" clId="{14811A8A-2BC3-4D77-9F45-F9AD8C5A20F1}" dt="2021-07-21T06:19:05.611" v="1644" actId="20577"/>
          <ac:spMkLst>
            <pc:docMk/>
            <pc:sldMk cId="3460638628" sldId="708"/>
            <ac:spMk id="2" creationId="{6F26FFF3-9243-4301-90A8-E07C0E9C614C}"/>
          </ac:spMkLst>
        </pc:spChg>
        <pc:spChg chg="del">
          <ac:chgData name="천 성원" userId="9b0015a315ea0d4e" providerId="LiveId" clId="{14811A8A-2BC3-4D77-9F45-F9AD8C5A20F1}" dt="2021-07-19T08:29:15.685" v="685" actId="21"/>
          <ac:spMkLst>
            <pc:docMk/>
            <pc:sldMk cId="3460638628" sldId="708"/>
            <ac:spMk id="3" creationId="{AC0E4D45-A51E-42AD-A5A0-D8D8D730039E}"/>
          </ac:spMkLst>
        </pc:spChg>
        <pc:spChg chg="add mod">
          <ac:chgData name="천 성원" userId="9b0015a315ea0d4e" providerId="LiveId" clId="{14811A8A-2BC3-4D77-9F45-F9AD8C5A20F1}" dt="2021-07-19T08:30:23.914" v="725" actId="1076"/>
          <ac:spMkLst>
            <pc:docMk/>
            <pc:sldMk cId="3460638628" sldId="708"/>
            <ac:spMk id="6" creationId="{4D763714-E035-46A3-875F-B60974AC9930}"/>
          </ac:spMkLst>
        </pc:spChg>
        <pc:picChg chg="add mod">
          <ac:chgData name="천 성원" userId="9b0015a315ea0d4e" providerId="LiveId" clId="{14811A8A-2BC3-4D77-9F45-F9AD8C5A20F1}" dt="2021-07-20T03:05:50.678" v="728" actId="14100"/>
          <ac:picMkLst>
            <pc:docMk/>
            <pc:sldMk cId="3460638628" sldId="708"/>
            <ac:picMk id="5" creationId="{887938B8-7343-4D1D-87E8-F373933908AB}"/>
          </ac:picMkLst>
        </pc:picChg>
      </pc:sldChg>
      <pc:sldChg chg="addSp delSp modSp new mod">
        <pc:chgData name="천 성원" userId="9b0015a315ea0d4e" providerId="LiveId" clId="{14811A8A-2BC3-4D77-9F45-F9AD8C5A20F1}" dt="2021-07-21T06:18:46.426" v="1621"/>
        <pc:sldMkLst>
          <pc:docMk/>
          <pc:sldMk cId="2095669293" sldId="709"/>
        </pc:sldMkLst>
        <pc:spChg chg="mod">
          <ac:chgData name="천 성원" userId="9b0015a315ea0d4e" providerId="LiveId" clId="{14811A8A-2BC3-4D77-9F45-F9AD8C5A20F1}" dt="2021-07-21T06:18:46.426" v="1621"/>
          <ac:spMkLst>
            <pc:docMk/>
            <pc:sldMk cId="2095669293" sldId="709"/>
            <ac:spMk id="2" creationId="{E3331BEF-E96A-4E7D-B1A8-15130830156B}"/>
          </ac:spMkLst>
        </pc:spChg>
        <pc:spChg chg="del">
          <ac:chgData name="천 성원" userId="9b0015a315ea0d4e" providerId="LiveId" clId="{14811A8A-2BC3-4D77-9F45-F9AD8C5A20F1}" dt="2021-07-19T08:30:45.627" v="727" actId="21"/>
          <ac:spMkLst>
            <pc:docMk/>
            <pc:sldMk cId="2095669293" sldId="709"/>
            <ac:spMk id="3" creationId="{6C6F137B-EA19-40D1-A629-D3798E2CFE24}"/>
          </ac:spMkLst>
        </pc:spChg>
        <pc:picChg chg="add mod modCrop">
          <ac:chgData name="천 성원" userId="9b0015a315ea0d4e" providerId="LiveId" clId="{14811A8A-2BC3-4D77-9F45-F9AD8C5A20F1}" dt="2021-07-20T03:19:38.209" v="757" actId="1076"/>
          <ac:picMkLst>
            <pc:docMk/>
            <pc:sldMk cId="2095669293" sldId="709"/>
            <ac:picMk id="5" creationId="{297B8133-4321-47CD-8273-916359D21C0B}"/>
          </ac:picMkLst>
        </pc:picChg>
        <pc:picChg chg="add mod modCrop">
          <ac:chgData name="천 성원" userId="9b0015a315ea0d4e" providerId="LiveId" clId="{14811A8A-2BC3-4D77-9F45-F9AD8C5A20F1}" dt="2021-07-20T03:19:34.792" v="756" actId="14100"/>
          <ac:picMkLst>
            <pc:docMk/>
            <pc:sldMk cId="2095669293" sldId="709"/>
            <ac:picMk id="6" creationId="{AE78DD4B-28D6-464C-A661-E2505B02988B}"/>
          </ac:picMkLst>
        </pc:picChg>
      </pc:sldChg>
      <pc:sldChg chg="addSp modSp add mod addCm delCm">
        <pc:chgData name="천 성원" userId="9b0015a315ea0d4e" providerId="LiveId" clId="{14811A8A-2BC3-4D77-9F45-F9AD8C5A20F1}" dt="2021-07-20T03:43:46.370" v="779" actId="14100"/>
        <pc:sldMkLst>
          <pc:docMk/>
          <pc:sldMk cId="3134176430" sldId="710"/>
        </pc:sldMkLst>
        <pc:cxnChg chg="add mod">
          <ac:chgData name="천 성원" userId="9b0015a315ea0d4e" providerId="LiveId" clId="{14811A8A-2BC3-4D77-9F45-F9AD8C5A20F1}" dt="2021-07-20T03:24:39.485" v="763" actId="1076"/>
          <ac:cxnSpMkLst>
            <pc:docMk/>
            <pc:sldMk cId="3134176430" sldId="710"/>
            <ac:cxnSpMk id="7" creationId="{82CDD854-D1D7-4EBC-A6A5-4087253322E8}"/>
          </ac:cxnSpMkLst>
        </pc:cxnChg>
        <pc:cxnChg chg="add mod">
          <ac:chgData name="천 성원" userId="9b0015a315ea0d4e" providerId="LiveId" clId="{14811A8A-2BC3-4D77-9F45-F9AD8C5A20F1}" dt="2021-07-20T03:24:51.525" v="766" actId="14100"/>
          <ac:cxnSpMkLst>
            <pc:docMk/>
            <pc:sldMk cId="3134176430" sldId="710"/>
            <ac:cxnSpMk id="8" creationId="{02FD24B9-4E3C-4EE4-8C5B-5A7D884369F7}"/>
          </ac:cxnSpMkLst>
        </pc:cxnChg>
        <pc:cxnChg chg="add mod">
          <ac:chgData name="천 성원" userId="9b0015a315ea0d4e" providerId="LiveId" clId="{14811A8A-2BC3-4D77-9F45-F9AD8C5A20F1}" dt="2021-07-20T03:24:56.375" v="768" actId="1076"/>
          <ac:cxnSpMkLst>
            <pc:docMk/>
            <pc:sldMk cId="3134176430" sldId="710"/>
            <ac:cxnSpMk id="11" creationId="{A0676883-42EA-4EB4-BEB2-7F3962DE371A}"/>
          </ac:cxnSpMkLst>
        </pc:cxnChg>
        <pc:cxnChg chg="add mod">
          <ac:chgData name="천 성원" userId="9b0015a315ea0d4e" providerId="LiveId" clId="{14811A8A-2BC3-4D77-9F45-F9AD8C5A20F1}" dt="2021-07-20T03:25:55.613" v="772" actId="14100"/>
          <ac:cxnSpMkLst>
            <pc:docMk/>
            <pc:sldMk cId="3134176430" sldId="710"/>
            <ac:cxnSpMk id="12" creationId="{60C91D8F-4E1D-40D9-9647-659AE3B5999F}"/>
          </ac:cxnSpMkLst>
        </pc:cxnChg>
        <pc:cxnChg chg="add mod">
          <ac:chgData name="천 성원" userId="9b0015a315ea0d4e" providerId="LiveId" clId="{14811A8A-2BC3-4D77-9F45-F9AD8C5A20F1}" dt="2021-07-20T03:41:11.445" v="776" actId="14100"/>
          <ac:cxnSpMkLst>
            <pc:docMk/>
            <pc:sldMk cId="3134176430" sldId="710"/>
            <ac:cxnSpMk id="15" creationId="{89572AB3-004A-4E42-98CB-AC574C34B6FC}"/>
          </ac:cxnSpMkLst>
        </pc:cxnChg>
        <pc:cxnChg chg="add mod">
          <ac:chgData name="천 성원" userId="9b0015a315ea0d4e" providerId="LiveId" clId="{14811A8A-2BC3-4D77-9F45-F9AD8C5A20F1}" dt="2021-07-20T03:43:46.370" v="779" actId="14100"/>
          <ac:cxnSpMkLst>
            <pc:docMk/>
            <pc:sldMk cId="3134176430" sldId="710"/>
            <ac:cxnSpMk id="17" creationId="{80DB239D-AC29-43AF-B370-B730B2ED6F2E}"/>
          </ac:cxnSpMkLst>
        </pc:cxnChg>
      </pc:sldChg>
      <pc:sldChg chg="addSp delSp modSp new mod">
        <pc:chgData name="천 성원" userId="9b0015a315ea0d4e" providerId="LiveId" clId="{14811A8A-2BC3-4D77-9F45-F9AD8C5A20F1}" dt="2021-07-21T07:49:40.054" v="1847" actId="20577"/>
        <pc:sldMkLst>
          <pc:docMk/>
          <pc:sldMk cId="4256453788" sldId="711"/>
        </pc:sldMkLst>
        <pc:spChg chg="del">
          <ac:chgData name="천 성원" userId="9b0015a315ea0d4e" providerId="LiveId" clId="{14811A8A-2BC3-4D77-9F45-F9AD8C5A20F1}" dt="2021-07-20T05:29:49.767" v="780"/>
          <ac:spMkLst>
            <pc:docMk/>
            <pc:sldMk cId="4256453788" sldId="711"/>
            <ac:spMk id="3" creationId="{52D8C170-8B8F-42CB-8885-51DF3ADCE56C}"/>
          </ac:spMkLst>
        </pc:spChg>
        <pc:spChg chg="add mod">
          <ac:chgData name="천 성원" userId="9b0015a315ea0d4e" providerId="LiveId" clId="{14811A8A-2BC3-4D77-9F45-F9AD8C5A20F1}" dt="2021-07-21T07:49:40.054" v="1847" actId="20577"/>
          <ac:spMkLst>
            <pc:docMk/>
            <pc:sldMk cId="4256453788" sldId="711"/>
            <ac:spMk id="8" creationId="{3524229D-E28C-433E-AC63-C2D5629867DA}"/>
          </ac:spMkLst>
        </pc:spChg>
        <pc:picChg chg="add mod modCrop">
          <ac:chgData name="천 성원" userId="9b0015a315ea0d4e" providerId="LiveId" clId="{14811A8A-2BC3-4D77-9F45-F9AD8C5A20F1}" dt="2021-07-20T05:51:52.603" v="795" actId="1076"/>
          <ac:picMkLst>
            <pc:docMk/>
            <pc:sldMk cId="4256453788" sldId="711"/>
            <ac:picMk id="6" creationId="{1D643C7F-508D-4323-84EF-5ECD187D6C07}"/>
          </ac:picMkLst>
        </pc:picChg>
        <pc:picChg chg="add mod modCrop">
          <ac:chgData name="천 성원" userId="9b0015a315ea0d4e" providerId="LiveId" clId="{14811A8A-2BC3-4D77-9F45-F9AD8C5A20F1}" dt="2021-07-20T05:51:48.599" v="794" actId="1076"/>
          <ac:picMkLst>
            <pc:docMk/>
            <pc:sldMk cId="4256453788" sldId="711"/>
            <ac:picMk id="7" creationId="{15933254-97C1-4A48-987F-0AE80DE5EAB3}"/>
          </ac:picMkLst>
        </pc:picChg>
      </pc:sldChg>
      <pc:sldChg chg="addSp delSp modSp new mod">
        <pc:chgData name="천 성원" userId="9b0015a315ea0d4e" providerId="LiveId" clId="{14811A8A-2BC3-4D77-9F45-F9AD8C5A20F1}" dt="2021-07-22T05:12:12.498" v="3462" actId="1076"/>
        <pc:sldMkLst>
          <pc:docMk/>
          <pc:sldMk cId="4178105634" sldId="712"/>
        </pc:sldMkLst>
        <pc:spChg chg="add mod">
          <ac:chgData name="천 성원" userId="9b0015a315ea0d4e" providerId="LiveId" clId="{14811A8A-2BC3-4D77-9F45-F9AD8C5A20F1}" dt="2021-07-22T05:10:11.672" v="3141" actId="404"/>
          <ac:spMkLst>
            <pc:docMk/>
            <pc:sldMk cId="4178105634" sldId="712"/>
            <ac:spMk id="3" creationId="{157327A9-1C0A-489A-B277-3AB168AFA00F}"/>
          </ac:spMkLst>
        </pc:spChg>
        <pc:spChg chg="del">
          <ac:chgData name="천 성원" userId="9b0015a315ea0d4e" providerId="LiveId" clId="{14811A8A-2BC3-4D77-9F45-F9AD8C5A20F1}" dt="2021-07-21T06:56:26.570" v="1646" actId="21"/>
          <ac:spMkLst>
            <pc:docMk/>
            <pc:sldMk cId="4178105634" sldId="712"/>
            <ac:spMk id="3" creationId="{478C38BF-7535-4623-8033-4B5CD910B797}"/>
          </ac:spMkLst>
        </pc:spChg>
        <pc:spChg chg="add mod">
          <ac:chgData name="천 성원" userId="9b0015a315ea0d4e" providerId="LiveId" clId="{14811A8A-2BC3-4D77-9F45-F9AD8C5A20F1}" dt="2021-07-21T06:56:41.890" v="1657" actId="1076"/>
          <ac:spMkLst>
            <pc:docMk/>
            <pc:sldMk cId="4178105634" sldId="712"/>
            <ac:spMk id="5" creationId="{144854FB-B3D8-4340-86B3-D2A406E53003}"/>
          </ac:spMkLst>
        </pc:spChg>
        <pc:spChg chg="add mod">
          <ac:chgData name="천 성원" userId="9b0015a315ea0d4e" providerId="LiveId" clId="{14811A8A-2BC3-4D77-9F45-F9AD8C5A20F1}" dt="2021-07-22T05:10:51.909" v="3236"/>
          <ac:spMkLst>
            <pc:docMk/>
            <pc:sldMk cId="4178105634" sldId="712"/>
            <ac:spMk id="6" creationId="{B4A0CD01-3E68-4120-BA1C-35DBE591C8E5}"/>
          </ac:spMkLst>
        </pc:spChg>
        <pc:spChg chg="add mod">
          <ac:chgData name="천 성원" userId="9b0015a315ea0d4e" providerId="LiveId" clId="{14811A8A-2BC3-4D77-9F45-F9AD8C5A20F1}" dt="2021-07-22T05:12:09.287" v="3461" actId="1076"/>
          <ac:spMkLst>
            <pc:docMk/>
            <pc:sldMk cId="4178105634" sldId="712"/>
            <ac:spMk id="8" creationId="{9B51F6A6-801F-43CF-947E-EBEC16B2EC95}"/>
          </ac:spMkLst>
        </pc:spChg>
        <pc:picChg chg="add mod">
          <ac:chgData name="천 성원" userId="9b0015a315ea0d4e" providerId="LiveId" clId="{14811A8A-2BC3-4D77-9F45-F9AD8C5A20F1}" dt="2021-07-22T05:12:12.498" v="3462" actId="1076"/>
          <ac:picMkLst>
            <pc:docMk/>
            <pc:sldMk cId="4178105634" sldId="712"/>
            <ac:picMk id="7" creationId="{5D295AEC-4448-4DF3-AF33-36F61790AAAA}"/>
          </ac:picMkLst>
        </pc:picChg>
      </pc:sldChg>
      <pc:sldChg chg="addSp delSp modSp new mod">
        <pc:chgData name="천 성원" userId="9b0015a315ea0d4e" providerId="LiveId" clId="{14811A8A-2BC3-4D77-9F45-F9AD8C5A20F1}" dt="2021-07-21T07:33:23.827" v="1845" actId="1076"/>
        <pc:sldMkLst>
          <pc:docMk/>
          <pc:sldMk cId="859492386" sldId="713"/>
        </pc:sldMkLst>
        <pc:spChg chg="del">
          <ac:chgData name="천 성원" userId="9b0015a315ea0d4e" providerId="LiveId" clId="{14811A8A-2BC3-4D77-9F45-F9AD8C5A20F1}" dt="2021-07-21T07:31:15.949" v="1672"/>
          <ac:spMkLst>
            <pc:docMk/>
            <pc:sldMk cId="859492386" sldId="713"/>
            <ac:spMk id="3" creationId="{3B4A0102-8B9E-484E-A25E-A6A7BDFD5290}"/>
          </ac:spMkLst>
        </pc:spChg>
        <pc:spChg chg="add mod">
          <ac:chgData name="천 성원" userId="9b0015a315ea0d4e" providerId="LiveId" clId="{14811A8A-2BC3-4D77-9F45-F9AD8C5A20F1}" dt="2021-07-21T07:32:39.516" v="1797" actId="1076"/>
          <ac:spMkLst>
            <pc:docMk/>
            <pc:sldMk cId="859492386" sldId="713"/>
            <ac:spMk id="9" creationId="{45E559C6-17BD-474F-BF5E-B551951808FF}"/>
          </ac:spMkLst>
        </pc:spChg>
        <pc:spChg chg="add mod">
          <ac:chgData name="천 성원" userId="9b0015a315ea0d4e" providerId="LiveId" clId="{14811A8A-2BC3-4D77-9F45-F9AD8C5A20F1}" dt="2021-07-21T07:32:55.797" v="1802" actId="1076"/>
          <ac:spMkLst>
            <pc:docMk/>
            <pc:sldMk cId="859492386" sldId="713"/>
            <ac:spMk id="10" creationId="{67E7F0A4-BDC6-4511-84DB-5456F984B769}"/>
          </ac:spMkLst>
        </pc:spChg>
        <pc:spChg chg="add mod">
          <ac:chgData name="천 성원" userId="9b0015a315ea0d4e" providerId="LiveId" clId="{14811A8A-2BC3-4D77-9F45-F9AD8C5A20F1}" dt="2021-07-21T07:33:23.827" v="1845" actId="1076"/>
          <ac:spMkLst>
            <pc:docMk/>
            <pc:sldMk cId="859492386" sldId="713"/>
            <ac:spMk id="11" creationId="{C32E93A8-EB54-45B4-A145-C01109D08815}"/>
          </ac:spMkLst>
        </pc:spChg>
        <pc:picChg chg="add mod">
          <ac:chgData name="천 성원" userId="9b0015a315ea0d4e" providerId="LiveId" clId="{14811A8A-2BC3-4D77-9F45-F9AD8C5A20F1}" dt="2021-07-21T07:31:36.658" v="1683" actId="1076"/>
          <ac:picMkLst>
            <pc:docMk/>
            <pc:sldMk cId="859492386" sldId="713"/>
            <ac:picMk id="6" creationId="{47C734EB-8296-48F8-A272-3EF21F086486}"/>
          </ac:picMkLst>
        </pc:picChg>
        <pc:picChg chg="add mod">
          <ac:chgData name="천 성원" userId="9b0015a315ea0d4e" providerId="LiveId" clId="{14811A8A-2BC3-4D77-9F45-F9AD8C5A20F1}" dt="2021-07-21T07:31:34.609" v="1681" actId="1076"/>
          <ac:picMkLst>
            <pc:docMk/>
            <pc:sldMk cId="859492386" sldId="713"/>
            <ac:picMk id="8" creationId="{BAD76195-27C9-403B-98F2-6ED18D6F9678}"/>
          </ac:picMkLst>
        </pc:picChg>
      </pc:sldChg>
      <pc:sldChg chg="delSp add mod">
        <pc:chgData name="천 성원" userId="9b0015a315ea0d4e" providerId="LiveId" clId="{14811A8A-2BC3-4D77-9F45-F9AD8C5A20F1}" dt="2021-07-22T04:03:45.547" v="2584" actId="21"/>
        <pc:sldMkLst>
          <pc:docMk/>
          <pc:sldMk cId="1272654047" sldId="714"/>
        </pc:sldMkLst>
        <pc:cxnChg chg="del">
          <ac:chgData name="천 성원" userId="9b0015a315ea0d4e" providerId="LiveId" clId="{14811A8A-2BC3-4D77-9F45-F9AD8C5A20F1}" dt="2021-07-22T04:03:42.241" v="2581" actId="21"/>
          <ac:cxnSpMkLst>
            <pc:docMk/>
            <pc:sldMk cId="1272654047" sldId="714"/>
            <ac:cxnSpMk id="7" creationId="{82CDD854-D1D7-4EBC-A6A5-4087253322E8}"/>
          </ac:cxnSpMkLst>
        </pc:cxnChg>
        <pc:cxnChg chg="del">
          <ac:chgData name="천 성원" userId="9b0015a315ea0d4e" providerId="LiveId" clId="{14811A8A-2BC3-4D77-9F45-F9AD8C5A20F1}" dt="2021-07-22T04:03:41.550" v="2580" actId="21"/>
          <ac:cxnSpMkLst>
            <pc:docMk/>
            <pc:sldMk cId="1272654047" sldId="714"/>
            <ac:cxnSpMk id="8" creationId="{02FD24B9-4E3C-4EE4-8C5B-5A7D884369F7}"/>
          </ac:cxnSpMkLst>
        </pc:cxnChg>
        <pc:cxnChg chg="del">
          <ac:chgData name="천 성원" userId="9b0015a315ea0d4e" providerId="LiveId" clId="{14811A8A-2BC3-4D77-9F45-F9AD8C5A20F1}" dt="2021-07-22T04:03:40.666" v="2579" actId="21"/>
          <ac:cxnSpMkLst>
            <pc:docMk/>
            <pc:sldMk cId="1272654047" sldId="714"/>
            <ac:cxnSpMk id="11" creationId="{A0676883-42EA-4EB4-BEB2-7F3962DE371A}"/>
          </ac:cxnSpMkLst>
        </pc:cxnChg>
        <pc:cxnChg chg="del">
          <ac:chgData name="천 성원" userId="9b0015a315ea0d4e" providerId="LiveId" clId="{14811A8A-2BC3-4D77-9F45-F9AD8C5A20F1}" dt="2021-07-22T04:03:45.547" v="2584" actId="21"/>
          <ac:cxnSpMkLst>
            <pc:docMk/>
            <pc:sldMk cId="1272654047" sldId="714"/>
            <ac:cxnSpMk id="12" creationId="{60C91D8F-4E1D-40D9-9647-659AE3B5999F}"/>
          </ac:cxnSpMkLst>
        </pc:cxnChg>
        <pc:cxnChg chg="del">
          <ac:chgData name="천 성원" userId="9b0015a315ea0d4e" providerId="LiveId" clId="{14811A8A-2BC3-4D77-9F45-F9AD8C5A20F1}" dt="2021-07-22T04:03:44.593" v="2583" actId="21"/>
          <ac:cxnSpMkLst>
            <pc:docMk/>
            <pc:sldMk cId="1272654047" sldId="714"/>
            <ac:cxnSpMk id="15" creationId="{89572AB3-004A-4E42-98CB-AC574C34B6FC}"/>
          </ac:cxnSpMkLst>
        </pc:cxnChg>
        <pc:cxnChg chg="del">
          <ac:chgData name="천 성원" userId="9b0015a315ea0d4e" providerId="LiveId" clId="{14811A8A-2BC3-4D77-9F45-F9AD8C5A20F1}" dt="2021-07-22T04:03:43.495" v="2582" actId="21"/>
          <ac:cxnSpMkLst>
            <pc:docMk/>
            <pc:sldMk cId="1272654047" sldId="714"/>
            <ac:cxnSpMk id="17" creationId="{80DB239D-AC29-43AF-B370-B730B2ED6F2E}"/>
          </ac:cxnSpMkLst>
        </pc:cxnChg>
      </pc:sldChg>
      <pc:sldChg chg="addSp modSp new mod">
        <pc:chgData name="천 성원" userId="9b0015a315ea0d4e" providerId="LiveId" clId="{14811A8A-2BC3-4D77-9F45-F9AD8C5A20F1}" dt="2021-07-21T09:12:31.395" v="2002" actId="1076"/>
        <pc:sldMkLst>
          <pc:docMk/>
          <pc:sldMk cId="3956307594" sldId="715"/>
        </pc:sldMkLst>
        <pc:spChg chg="mod">
          <ac:chgData name="천 성원" userId="9b0015a315ea0d4e" providerId="LiveId" clId="{14811A8A-2BC3-4D77-9F45-F9AD8C5A20F1}" dt="2021-07-21T09:10:44.271" v="1998" actId="20577"/>
          <ac:spMkLst>
            <pc:docMk/>
            <pc:sldMk cId="3956307594" sldId="715"/>
            <ac:spMk id="3" creationId="{C4BF2939-0F36-4116-ABF9-3631F4601BB8}"/>
          </ac:spMkLst>
        </pc:spChg>
        <pc:picChg chg="add mod">
          <ac:chgData name="천 성원" userId="9b0015a315ea0d4e" providerId="LiveId" clId="{14811A8A-2BC3-4D77-9F45-F9AD8C5A20F1}" dt="2021-07-21T09:12:31.395" v="2002" actId="1076"/>
          <ac:picMkLst>
            <pc:docMk/>
            <pc:sldMk cId="3956307594" sldId="715"/>
            <ac:picMk id="6" creationId="{E0A9DD3E-B104-47AA-973C-D866294371A1}"/>
          </ac:picMkLst>
        </pc:picChg>
      </pc:sldChg>
      <pc:sldChg chg="addSp delSp modSp new mod">
        <pc:chgData name="천 성원" userId="9b0015a315ea0d4e" providerId="LiveId" clId="{14811A8A-2BC3-4D77-9F45-F9AD8C5A20F1}" dt="2021-07-21T09:18:00.959" v="2014" actId="1076"/>
        <pc:sldMkLst>
          <pc:docMk/>
          <pc:sldMk cId="1867736891" sldId="716"/>
        </pc:sldMkLst>
        <pc:spChg chg="del">
          <ac:chgData name="천 성원" userId="9b0015a315ea0d4e" providerId="LiveId" clId="{14811A8A-2BC3-4D77-9F45-F9AD8C5A20F1}" dt="2021-07-21T09:17:29.452" v="2004"/>
          <ac:spMkLst>
            <pc:docMk/>
            <pc:sldMk cId="1867736891" sldId="716"/>
            <ac:spMk id="3" creationId="{8CE7CCF2-3107-40AE-BA9E-86587F3AB5FA}"/>
          </ac:spMkLst>
        </pc:spChg>
        <pc:picChg chg="add mod modCrop">
          <ac:chgData name="천 성원" userId="9b0015a315ea0d4e" providerId="LiveId" clId="{14811A8A-2BC3-4D77-9F45-F9AD8C5A20F1}" dt="2021-07-21T09:18:00.959" v="2014" actId="1076"/>
          <ac:picMkLst>
            <pc:docMk/>
            <pc:sldMk cId="1867736891" sldId="716"/>
            <ac:picMk id="6" creationId="{2B368544-F791-4B54-8F80-FBC3B6BAF42E}"/>
          </ac:picMkLst>
        </pc:picChg>
      </pc:sldChg>
      <pc:sldChg chg="addSp delSp modSp new mod">
        <pc:chgData name="천 성원" userId="9b0015a315ea0d4e" providerId="LiveId" clId="{14811A8A-2BC3-4D77-9F45-F9AD8C5A20F1}" dt="2021-07-22T03:38:24.044" v="2572" actId="1076"/>
        <pc:sldMkLst>
          <pc:docMk/>
          <pc:sldMk cId="3434312099" sldId="717"/>
        </pc:sldMkLst>
        <pc:spChg chg="del">
          <ac:chgData name="천 성원" userId="9b0015a315ea0d4e" providerId="LiveId" clId="{14811A8A-2BC3-4D77-9F45-F9AD8C5A20F1}" dt="2021-07-21T09:32:09.267" v="2016"/>
          <ac:spMkLst>
            <pc:docMk/>
            <pc:sldMk cId="3434312099" sldId="717"/>
            <ac:spMk id="3" creationId="{384B30EC-8EE2-49EF-A4ED-491770FF4AF6}"/>
          </ac:spMkLst>
        </pc:spChg>
        <pc:spChg chg="add mod">
          <ac:chgData name="천 성원" userId="9b0015a315ea0d4e" providerId="LiveId" clId="{14811A8A-2BC3-4D77-9F45-F9AD8C5A20F1}" dt="2021-07-21T09:40:29.015" v="2163" actId="20577"/>
          <ac:spMkLst>
            <pc:docMk/>
            <pc:sldMk cId="3434312099" sldId="717"/>
            <ac:spMk id="7" creationId="{E20BA81E-791D-492C-9652-0CCE12761254}"/>
          </ac:spMkLst>
        </pc:spChg>
        <pc:spChg chg="add del mod">
          <ac:chgData name="천 성원" userId="9b0015a315ea0d4e" providerId="LiveId" clId="{14811A8A-2BC3-4D77-9F45-F9AD8C5A20F1}" dt="2021-07-22T03:35:54.275" v="2456"/>
          <ac:spMkLst>
            <pc:docMk/>
            <pc:sldMk cId="3434312099" sldId="717"/>
            <ac:spMk id="8" creationId="{4C3E7346-B611-4639-9FA9-D9AD8FE46E6A}"/>
          </ac:spMkLst>
        </pc:spChg>
        <pc:spChg chg="add del mod">
          <ac:chgData name="천 성원" userId="9b0015a315ea0d4e" providerId="LiveId" clId="{14811A8A-2BC3-4D77-9F45-F9AD8C5A20F1}" dt="2021-07-22T03:38:11.098" v="2571"/>
          <ac:spMkLst>
            <pc:docMk/>
            <pc:sldMk cId="3434312099" sldId="717"/>
            <ac:spMk id="9" creationId="{28DF551E-431F-4F84-A91D-FAF8168666C9}"/>
          </ac:spMkLst>
        </pc:spChg>
        <pc:spChg chg="add mod">
          <ac:chgData name="천 성원" userId="9b0015a315ea0d4e" providerId="LiveId" clId="{14811A8A-2BC3-4D77-9F45-F9AD8C5A20F1}" dt="2021-07-22T03:35:56.994" v="2457" actId="20577"/>
          <ac:spMkLst>
            <pc:docMk/>
            <pc:sldMk cId="3434312099" sldId="717"/>
            <ac:spMk id="10" creationId="{D520DF5E-71E1-4B34-93BB-A57D31314621}"/>
          </ac:spMkLst>
        </pc:spChg>
        <pc:spChg chg="add mod">
          <ac:chgData name="천 성원" userId="9b0015a315ea0d4e" providerId="LiveId" clId="{14811A8A-2BC3-4D77-9F45-F9AD8C5A20F1}" dt="2021-07-22T03:35:53.602" v="2454" actId="1076"/>
          <ac:spMkLst>
            <pc:docMk/>
            <pc:sldMk cId="3434312099" sldId="717"/>
            <ac:spMk id="11" creationId="{CB92854B-1DB2-41A7-9CED-DBDCD9656DE2}"/>
          </ac:spMkLst>
        </pc:spChg>
        <pc:spChg chg="add mod">
          <ac:chgData name="천 성원" userId="9b0015a315ea0d4e" providerId="LiveId" clId="{14811A8A-2BC3-4D77-9F45-F9AD8C5A20F1}" dt="2021-07-22T03:38:24.044" v="2572" actId="1076"/>
          <ac:spMkLst>
            <pc:docMk/>
            <pc:sldMk cId="3434312099" sldId="717"/>
            <ac:spMk id="12" creationId="{04D26DDD-33F8-4FC4-98A8-6C5C7259CC04}"/>
          </ac:spMkLst>
        </pc:spChg>
        <pc:picChg chg="add mod">
          <ac:chgData name="천 성원" userId="9b0015a315ea0d4e" providerId="LiveId" clId="{14811A8A-2BC3-4D77-9F45-F9AD8C5A20F1}" dt="2021-07-22T03:32:54.195" v="2279" actId="1076"/>
          <ac:picMkLst>
            <pc:docMk/>
            <pc:sldMk cId="3434312099" sldId="717"/>
            <ac:picMk id="5" creationId="{8E8B9DC4-23B6-4FA6-9FFD-6436550D0B47}"/>
          </ac:picMkLst>
        </pc:picChg>
        <pc:picChg chg="add mod">
          <ac:chgData name="천 성원" userId="9b0015a315ea0d4e" providerId="LiveId" clId="{14811A8A-2BC3-4D77-9F45-F9AD8C5A20F1}" dt="2021-07-22T03:32:50.237" v="2276" actId="1076"/>
          <ac:picMkLst>
            <pc:docMk/>
            <pc:sldMk cId="3434312099" sldId="717"/>
            <ac:picMk id="6" creationId="{BD7DA7E3-AB87-44A6-A7A7-2D5BEDEE7145}"/>
          </ac:picMkLst>
        </pc:picChg>
        <pc:picChg chg="add del">
          <ac:chgData name="천 성원" userId="9b0015a315ea0d4e" providerId="LiveId" clId="{14811A8A-2BC3-4D77-9F45-F9AD8C5A20F1}" dt="2021-07-21T09:39:10.812" v="2070" actId="22"/>
          <ac:picMkLst>
            <pc:docMk/>
            <pc:sldMk cId="3434312099" sldId="717"/>
            <ac:picMk id="9" creationId="{E1C3016C-2BE3-4917-A33C-76B401568645}"/>
          </ac:picMkLst>
        </pc:picChg>
      </pc:sldChg>
      <pc:sldChg chg="addSp delSp modSp new mod">
        <pc:chgData name="천 성원" userId="9b0015a315ea0d4e" providerId="LiveId" clId="{14811A8A-2BC3-4D77-9F45-F9AD8C5A20F1}" dt="2021-07-22T05:06:17.873" v="3103" actId="20577"/>
        <pc:sldMkLst>
          <pc:docMk/>
          <pc:sldMk cId="4203692759" sldId="718"/>
        </pc:sldMkLst>
        <pc:spChg chg="del">
          <ac:chgData name="천 성원" userId="9b0015a315ea0d4e" providerId="LiveId" clId="{14811A8A-2BC3-4D77-9F45-F9AD8C5A20F1}" dt="2021-07-22T03:58:34.320" v="2574"/>
          <ac:spMkLst>
            <pc:docMk/>
            <pc:sldMk cId="4203692759" sldId="718"/>
            <ac:spMk id="3" creationId="{403EEF53-B1BF-4161-BB34-D3A1E8E6720C}"/>
          </ac:spMkLst>
        </pc:spChg>
        <pc:spChg chg="add mod">
          <ac:chgData name="천 성원" userId="9b0015a315ea0d4e" providerId="LiveId" clId="{14811A8A-2BC3-4D77-9F45-F9AD8C5A20F1}" dt="2021-07-22T05:04:28.672" v="2883" actId="20577"/>
          <ac:spMkLst>
            <pc:docMk/>
            <pc:sldMk cId="4203692759" sldId="718"/>
            <ac:spMk id="7" creationId="{2D3A389B-62A5-4E72-8196-7D1D607E947F}"/>
          </ac:spMkLst>
        </pc:spChg>
        <pc:spChg chg="add mod">
          <ac:chgData name="천 성원" userId="9b0015a315ea0d4e" providerId="LiveId" clId="{14811A8A-2BC3-4D77-9F45-F9AD8C5A20F1}" dt="2021-07-22T05:06:17.873" v="3103" actId="20577"/>
          <ac:spMkLst>
            <pc:docMk/>
            <pc:sldMk cId="4203692759" sldId="718"/>
            <ac:spMk id="8" creationId="{20DE3115-EEEB-453C-BB3F-063193358ADF}"/>
          </ac:spMkLst>
        </pc:spChg>
        <pc:picChg chg="add mod">
          <ac:chgData name="천 성원" userId="9b0015a315ea0d4e" providerId="LiveId" clId="{14811A8A-2BC3-4D77-9F45-F9AD8C5A20F1}" dt="2021-07-22T05:05:28.464" v="3043" actId="1076"/>
          <ac:picMkLst>
            <pc:docMk/>
            <pc:sldMk cId="4203692759" sldId="718"/>
            <ac:picMk id="6" creationId="{3BD30128-59F1-4383-A82B-9A2BFF7AF8F8}"/>
          </ac:picMkLst>
        </pc:picChg>
      </pc:sldChg>
      <pc:sldChg chg="addSp delSp modSp new mod">
        <pc:chgData name="천 성원" userId="9b0015a315ea0d4e" providerId="LiveId" clId="{14811A8A-2BC3-4D77-9F45-F9AD8C5A20F1}" dt="2021-07-22T04:09:58.667" v="2625" actId="14100"/>
        <pc:sldMkLst>
          <pc:docMk/>
          <pc:sldMk cId="3211039004" sldId="719"/>
        </pc:sldMkLst>
        <pc:spChg chg="del">
          <ac:chgData name="천 성원" userId="9b0015a315ea0d4e" providerId="LiveId" clId="{14811A8A-2BC3-4D77-9F45-F9AD8C5A20F1}" dt="2021-07-22T04:08:04.609" v="2586"/>
          <ac:spMkLst>
            <pc:docMk/>
            <pc:sldMk cId="3211039004" sldId="719"/>
            <ac:spMk id="3" creationId="{2A5A3D7D-2FA8-4A9D-B113-981385938A90}"/>
          </ac:spMkLst>
        </pc:spChg>
        <pc:picChg chg="add mod modCrop">
          <ac:chgData name="천 성원" userId="9b0015a315ea0d4e" providerId="LiveId" clId="{14811A8A-2BC3-4D77-9F45-F9AD8C5A20F1}" dt="2021-07-22T04:09:42.900" v="2623" actId="1076"/>
          <ac:picMkLst>
            <pc:docMk/>
            <pc:sldMk cId="3211039004" sldId="719"/>
            <ac:picMk id="6" creationId="{91457F96-22BC-4986-8F13-BCDCD23F9FF3}"/>
          </ac:picMkLst>
        </pc:picChg>
        <pc:picChg chg="add mod modCrop">
          <ac:chgData name="천 성원" userId="9b0015a315ea0d4e" providerId="LiveId" clId="{14811A8A-2BC3-4D77-9F45-F9AD8C5A20F1}" dt="2021-07-22T04:09:58.667" v="2625" actId="14100"/>
          <ac:picMkLst>
            <pc:docMk/>
            <pc:sldMk cId="3211039004" sldId="719"/>
            <ac:picMk id="7" creationId="{8838E7B3-2F47-43CB-84BC-2DA291FBC68C}"/>
          </ac:picMkLst>
        </pc:picChg>
        <pc:picChg chg="add del mod modCrop">
          <ac:chgData name="천 성원" userId="9b0015a315ea0d4e" providerId="LiveId" clId="{14811A8A-2BC3-4D77-9F45-F9AD8C5A20F1}" dt="2021-07-22T04:09:23.868" v="2611" actId="21"/>
          <ac:picMkLst>
            <pc:docMk/>
            <pc:sldMk cId="3211039004" sldId="719"/>
            <ac:picMk id="8" creationId="{3D1443B3-2B6A-4024-9DDE-0EC88D6D286B}"/>
          </ac:picMkLst>
        </pc:picChg>
        <pc:picChg chg="add del mod modCrop">
          <ac:chgData name="천 성원" userId="9b0015a315ea0d4e" providerId="LiveId" clId="{14811A8A-2BC3-4D77-9F45-F9AD8C5A20F1}" dt="2021-07-22T04:09:23.868" v="2611" actId="21"/>
          <ac:picMkLst>
            <pc:docMk/>
            <pc:sldMk cId="3211039004" sldId="719"/>
            <ac:picMk id="9" creationId="{06F2B230-1ECB-4B8B-AB84-8D3E9A423DAA}"/>
          </ac:picMkLst>
        </pc:picChg>
      </pc:sldChg>
      <pc:sldChg chg="addSp delSp modSp new mod">
        <pc:chgData name="천 성원" userId="9b0015a315ea0d4e" providerId="LiveId" clId="{14811A8A-2BC3-4D77-9F45-F9AD8C5A20F1}" dt="2021-07-22T05:15:44.393" v="3466" actId="14100"/>
        <pc:sldMkLst>
          <pc:docMk/>
          <pc:sldMk cId="278720026" sldId="720"/>
        </pc:sldMkLst>
        <pc:spChg chg="del">
          <ac:chgData name="천 성원" userId="9b0015a315ea0d4e" providerId="LiveId" clId="{14811A8A-2BC3-4D77-9F45-F9AD8C5A20F1}" dt="2021-07-22T04:10:37.007" v="2639" actId="21"/>
          <ac:spMkLst>
            <pc:docMk/>
            <pc:sldMk cId="278720026" sldId="720"/>
            <ac:spMk id="3" creationId="{42FEEDC7-39CC-4743-AA41-D3076C707464}"/>
          </ac:spMkLst>
        </pc:spChg>
        <pc:picChg chg="add mod">
          <ac:chgData name="천 성원" userId="9b0015a315ea0d4e" providerId="LiveId" clId="{14811A8A-2BC3-4D77-9F45-F9AD8C5A20F1}" dt="2021-07-22T04:10:33.383" v="2638" actId="14100"/>
          <ac:picMkLst>
            <pc:docMk/>
            <pc:sldMk cId="278720026" sldId="720"/>
            <ac:picMk id="5" creationId="{E60A18A4-B700-4745-A44F-65D691EC3589}"/>
          </ac:picMkLst>
        </pc:picChg>
        <pc:picChg chg="add mod">
          <ac:chgData name="천 성원" userId="9b0015a315ea0d4e" providerId="LiveId" clId="{14811A8A-2BC3-4D77-9F45-F9AD8C5A20F1}" dt="2021-07-22T05:15:44.393" v="3466" actId="14100"/>
          <ac:picMkLst>
            <pc:docMk/>
            <pc:sldMk cId="278720026" sldId="720"/>
            <ac:picMk id="6" creationId="{A04F5B48-65E4-4A95-AFE1-3DF6C48D52AA}"/>
          </ac:picMkLst>
        </pc:picChg>
      </pc:sldChg>
      <pc:sldChg chg="addSp delSp modSp new mod">
        <pc:chgData name="천 성원" userId="9b0015a315ea0d4e" providerId="LiveId" clId="{14811A8A-2BC3-4D77-9F45-F9AD8C5A20F1}" dt="2021-07-22T04:58:06.783" v="2716" actId="14100"/>
        <pc:sldMkLst>
          <pc:docMk/>
          <pc:sldMk cId="1161856646" sldId="721"/>
        </pc:sldMkLst>
        <pc:spChg chg="mod">
          <ac:chgData name="천 성원" userId="9b0015a315ea0d4e" providerId="LiveId" clId="{14811A8A-2BC3-4D77-9F45-F9AD8C5A20F1}" dt="2021-07-22T04:47:36.337" v="2687" actId="20577"/>
          <ac:spMkLst>
            <pc:docMk/>
            <pc:sldMk cId="1161856646" sldId="721"/>
            <ac:spMk id="2" creationId="{20C5692E-382B-40C9-B7F7-752D870ED48E}"/>
          </ac:spMkLst>
        </pc:spChg>
        <pc:spChg chg="del">
          <ac:chgData name="천 성원" userId="9b0015a315ea0d4e" providerId="LiveId" clId="{14811A8A-2BC3-4D77-9F45-F9AD8C5A20F1}" dt="2021-07-22T04:11:58.237" v="2641"/>
          <ac:spMkLst>
            <pc:docMk/>
            <pc:sldMk cId="1161856646" sldId="721"/>
            <ac:spMk id="3" creationId="{792104CF-1EA6-4B93-9450-B6D1335D977A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1" creationId="{F30003D4-977A-4269-B7C4-CCF6325E7CE0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2" creationId="{2D92F680-2BFF-4051-9EE9-C1587B6E9076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3" creationId="{3ECEA123-159A-4FCF-925A-DEEFCDA4A002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6" creationId="{E8627152-CA69-4659-A7D3-73B35BC3B47B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7" creationId="{674120A6-8799-4A54-8371-AB58D7895BEC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28" creationId="{384C8073-2AD7-4D2F-A561-35B3D9507AB2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29" creationId="{C240A082-D0F3-4D51-9E3B-C357FAC54FC6}"/>
          </ac:spMkLst>
        </pc:spChg>
        <pc:spChg chg="del mod">
          <ac:chgData name="천 성원" userId="9b0015a315ea0d4e" providerId="LiveId" clId="{14811A8A-2BC3-4D77-9F45-F9AD8C5A20F1}" dt="2021-07-22T04:57:18.466" v="2700" actId="21"/>
          <ac:spMkLst>
            <pc:docMk/>
            <pc:sldMk cId="1161856646" sldId="721"/>
            <ac:spMk id="30" creationId="{7D141E0D-3D6A-4402-A80E-4684A61A3660}"/>
          </ac:spMkLst>
        </pc:spChg>
        <pc:spChg chg="del mod">
          <ac:chgData name="천 성원" userId="9b0015a315ea0d4e" providerId="LiveId" clId="{14811A8A-2BC3-4D77-9F45-F9AD8C5A20F1}" dt="2021-07-22T04:57:23.321" v="2702" actId="21"/>
          <ac:spMkLst>
            <pc:docMk/>
            <pc:sldMk cId="1161856646" sldId="721"/>
            <ac:spMk id="31" creationId="{818B0887-D679-486B-9948-A5414D870205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2" creationId="{650A9F4B-6CA3-43CA-B673-0BB590266E3D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3" creationId="{B0901C19-2701-4FFC-AA14-89C9A2D66024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4" creationId="{68ECC713-13EE-4A36-8A9F-77199EF4805F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5" creationId="{C9F74807-61BF-472B-BFE0-22C2C72BECA7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8" creationId="{2C2E3B6F-8585-42F8-9845-1A3361C5CE78}"/>
          </ac:spMkLst>
        </pc:spChg>
        <pc:spChg chg="mod">
          <ac:chgData name="천 성원" userId="9b0015a315ea0d4e" providerId="LiveId" clId="{14811A8A-2BC3-4D77-9F45-F9AD8C5A20F1}" dt="2021-07-22T04:58:06.783" v="2716" actId="14100"/>
          <ac:spMkLst>
            <pc:docMk/>
            <pc:sldMk cId="1161856646" sldId="721"/>
            <ac:spMk id="39" creationId="{906BF60A-C8A8-4376-988E-2D9E8BB0DC7B}"/>
          </ac:spMkLst>
        </pc:spChg>
        <pc:spChg chg="del mod">
          <ac:chgData name="천 성원" userId="9b0015a315ea0d4e" providerId="LiveId" clId="{14811A8A-2BC3-4D77-9F45-F9AD8C5A20F1}" dt="2021-07-22T04:57:09.846" v="2696" actId="21"/>
          <ac:spMkLst>
            <pc:docMk/>
            <pc:sldMk cId="1161856646" sldId="721"/>
            <ac:spMk id="40" creationId="{FD47EE91-DBB7-450E-BCF2-FD685A7867F6}"/>
          </ac:spMkLst>
        </pc:spChg>
        <pc:spChg chg="del mod">
          <ac:chgData name="천 성원" userId="9b0015a315ea0d4e" providerId="LiveId" clId="{14811A8A-2BC3-4D77-9F45-F9AD8C5A20F1}" dt="2021-07-22T04:57:58.264" v="2714" actId="21"/>
          <ac:spMkLst>
            <pc:docMk/>
            <pc:sldMk cId="1161856646" sldId="721"/>
            <ac:spMk id="41" creationId="{186E1093-A034-4409-A648-AE1EC9048005}"/>
          </ac:spMkLst>
        </pc:spChg>
        <pc:spChg chg="del mod">
          <ac:chgData name="천 성원" userId="9b0015a315ea0d4e" providerId="LiveId" clId="{14811A8A-2BC3-4D77-9F45-F9AD8C5A20F1}" dt="2021-07-22T04:57:06.384" v="2694" actId="21"/>
          <ac:spMkLst>
            <pc:docMk/>
            <pc:sldMk cId="1161856646" sldId="721"/>
            <ac:spMk id="42" creationId="{608A19AD-58BF-44AF-8CA9-E946F1F7F2CA}"/>
          </ac:spMkLst>
        </pc:spChg>
        <pc:spChg chg="del mod">
          <ac:chgData name="천 성원" userId="9b0015a315ea0d4e" providerId="LiveId" clId="{14811A8A-2BC3-4D77-9F45-F9AD8C5A20F1}" dt="2021-07-22T04:57:16.563" v="2699" actId="21"/>
          <ac:spMkLst>
            <pc:docMk/>
            <pc:sldMk cId="1161856646" sldId="721"/>
            <ac:spMk id="44" creationId="{ACDF73B3-F7ED-4F88-818D-EEB05DAC11C3}"/>
          </ac:spMkLst>
        </pc:spChg>
        <pc:spChg chg="del mod">
          <ac:chgData name="천 성원" userId="9b0015a315ea0d4e" providerId="LiveId" clId="{14811A8A-2BC3-4D77-9F45-F9AD8C5A20F1}" dt="2021-07-22T04:57:08.172" v="2695" actId="21"/>
          <ac:spMkLst>
            <pc:docMk/>
            <pc:sldMk cId="1161856646" sldId="721"/>
            <ac:spMk id="45" creationId="{683450F0-C769-4005-98F6-68F1A88D0AF6}"/>
          </ac:spMkLst>
        </pc:spChg>
        <pc:spChg chg="del mod">
          <ac:chgData name="천 성원" userId="9b0015a315ea0d4e" providerId="LiveId" clId="{14811A8A-2BC3-4D77-9F45-F9AD8C5A20F1}" dt="2021-07-22T04:57:19.882" v="2701" actId="21"/>
          <ac:spMkLst>
            <pc:docMk/>
            <pc:sldMk cId="1161856646" sldId="721"/>
            <ac:spMk id="47" creationId="{44F05C66-D158-4AE6-BE39-A42E0EE3DC06}"/>
          </ac:spMkLst>
        </pc:spChg>
        <pc:grpChg chg="add mod">
          <ac:chgData name="천 성원" userId="9b0015a315ea0d4e" providerId="LiveId" clId="{14811A8A-2BC3-4D77-9F45-F9AD8C5A20F1}" dt="2021-07-22T04:58:02.177" v="2715" actId="14100"/>
          <ac:grpSpMkLst>
            <pc:docMk/>
            <pc:sldMk cId="1161856646" sldId="721"/>
            <ac:grpSpMk id="7" creationId="{FA8B4CF0-73ED-432F-80C3-B4EE2C3C28FE}"/>
          </ac:grpSpMkLst>
        </pc:grpChg>
        <pc:grpChg chg="del mod">
          <ac:chgData name="천 성원" userId="9b0015a315ea0d4e" providerId="LiveId" clId="{14811A8A-2BC3-4D77-9F45-F9AD8C5A20F1}" dt="2021-07-22T04:57:58.264" v="2714" actId="21"/>
          <ac:grpSpMkLst>
            <pc:docMk/>
            <pc:sldMk cId="1161856646" sldId="721"/>
            <ac:grpSpMk id="8" creationId="{648607E0-0366-4855-BF9D-68B79CB61DB1}"/>
          </ac:grpSpMkLst>
        </pc:grpChg>
        <pc:grpChg chg="mod">
          <ac:chgData name="천 성원" userId="9b0015a315ea0d4e" providerId="LiveId" clId="{14811A8A-2BC3-4D77-9F45-F9AD8C5A20F1}" dt="2021-07-22T04:56:57.293" v="2692"/>
          <ac:grpSpMkLst>
            <pc:docMk/>
            <pc:sldMk cId="1161856646" sldId="721"/>
            <ac:grpSpMk id="15" creationId="{967B2301-0DE9-4836-B28A-7C74C70B8F9B}"/>
          </ac:grpSpMkLst>
        </pc:grpChg>
        <pc:picChg chg="add mod">
          <ac:chgData name="천 성원" userId="9b0015a315ea0d4e" providerId="LiveId" clId="{14811A8A-2BC3-4D77-9F45-F9AD8C5A20F1}" dt="2021-07-22T04:12:05.272" v="2646" actId="1076"/>
          <ac:picMkLst>
            <pc:docMk/>
            <pc:sldMk cId="1161856646" sldId="721"/>
            <ac:picMk id="6" creationId="{0148BA33-AD7A-47F3-B8B6-7F0E06F219DC}"/>
          </ac:picMkLst>
        </pc:picChg>
        <pc:cxnChg chg="del mod">
          <ac:chgData name="천 성원" userId="9b0015a315ea0d4e" providerId="LiveId" clId="{14811A8A-2BC3-4D77-9F45-F9AD8C5A20F1}" dt="2021-07-22T04:57:55.817" v="2713" actId="21"/>
          <ac:cxnSpMkLst>
            <pc:docMk/>
            <pc:sldMk cId="1161856646" sldId="721"/>
            <ac:cxnSpMk id="9" creationId="{3AB13A04-B568-4050-ABA4-5232332C2CE7}"/>
          </ac:cxnSpMkLst>
        </pc:cxnChg>
        <pc:cxnChg chg="del mod">
          <ac:chgData name="천 성원" userId="9b0015a315ea0d4e" providerId="LiveId" clId="{14811A8A-2BC3-4D77-9F45-F9AD8C5A20F1}" dt="2021-07-22T04:57:53.995" v="2712" actId="21"/>
          <ac:cxnSpMkLst>
            <pc:docMk/>
            <pc:sldMk cId="1161856646" sldId="721"/>
            <ac:cxnSpMk id="10" creationId="{D4C07B67-A479-43A1-AF9F-DB0307342459}"/>
          </ac:cxnSpMkLst>
        </pc:cxnChg>
        <pc:cxnChg chg="mod">
          <ac:chgData name="천 성원" userId="9b0015a315ea0d4e" providerId="LiveId" clId="{14811A8A-2BC3-4D77-9F45-F9AD8C5A20F1}" dt="2021-07-22T04:56:57.293" v="2692"/>
          <ac:cxnSpMkLst>
            <pc:docMk/>
            <pc:sldMk cId="1161856646" sldId="721"/>
            <ac:cxnSpMk id="14" creationId="{135659CE-C4D4-44FE-A22C-722CF42BF690}"/>
          </ac:cxnSpMkLst>
        </pc:cxnChg>
        <pc:cxnChg chg="del mod">
          <ac:chgData name="천 성원" userId="9b0015a315ea0d4e" providerId="LiveId" clId="{14811A8A-2BC3-4D77-9F45-F9AD8C5A20F1}" dt="2021-07-22T04:57:25.537" v="2703" actId="21"/>
          <ac:cxnSpMkLst>
            <pc:docMk/>
            <pc:sldMk cId="1161856646" sldId="721"/>
            <ac:cxnSpMk id="18" creationId="{7A36A139-C9F8-48C5-8377-8583DB76C96A}"/>
          </ac:cxnSpMkLst>
        </pc:cxnChg>
        <pc:cxnChg chg="del mod">
          <ac:chgData name="천 성원" userId="9b0015a315ea0d4e" providerId="LiveId" clId="{14811A8A-2BC3-4D77-9F45-F9AD8C5A20F1}" dt="2021-07-22T04:57:30.230" v="2704" actId="21"/>
          <ac:cxnSpMkLst>
            <pc:docMk/>
            <pc:sldMk cId="1161856646" sldId="721"/>
            <ac:cxnSpMk id="19" creationId="{C925D40E-EC4E-4880-9061-9AF5CC24BBCD}"/>
          </ac:cxnSpMkLst>
        </pc:cxnChg>
        <pc:cxnChg chg="del mod">
          <ac:chgData name="천 성원" userId="9b0015a315ea0d4e" providerId="LiveId" clId="{14811A8A-2BC3-4D77-9F45-F9AD8C5A20F1}" dt="2021-07-22T04:57:32.150" v="2705" actId="21"/>
          <ac:cxnSpMkLst>
            <pc:docMk/>
            <pc:sldMk cId="1161856646" sldId="721"/>
            <ac:cxnSpMk id="20" creationId="{1F44C8F4-C5C5-4C23-8868-B033B77CCA64}"/>
          </ac:cxnSpMkLst>
        </pc:cxnChg>
        <pc:cxnChg chg="del mod">
          <ac:chgData name="천 성원" userId="9b0015a315ea0d4e" providerId="LiveId" clId="{14811A8A-2BC3-4D77-9F45-F9AD8C5A20F1}" dt="2021-07-22T04:57:34.385" v="2706" actId="21"/>
          <ac:cxnSpMkLst>
            <pc:docMk/>
            <pc:sldMk cId="1161856646" sldId="721"/>
            <ac:cxnSpMk id="21" creationId="{109451E6-A04E-4D2D-9748-2DAA4F50E75D}"/>
          </ac:cxnSpMkLst>
        </pc:cxnChg>
        <pc:cxnChg chg="del mod">
          <ac:chgData name="천 성원" userId="9b0015a315ea0d4e" providerId="LiveId" clId="{14811A8A-2BC3-4D77-9F45-F9AD8C5A20F1}" dt="2021-07-22T04:57:49.185" v="2710" actId="21"/>
          <ac:cxnSpMkLst>
            <pc:docMk/>
            <pc:sldMk cId="1161856646" sldId="721"/>
            <ac:cxnSpMk id="22" creationId="{82890120-0DF9-43F5-96FA-2101F7D201EB}"/>
          </ac:cxnSpMkLst>
        </pc:cxnChg>
        <pc:cxnChg chg="del mod">
          <ac:chgData name="천 성원" userId="9b0015a315ea0d4e" providerId="LiveId" clId="{14811A8A-2BC3-4D77-9F45-F9AD8C5A20F1}" dt="2021-07-22T04:57:41.119" v="2707" actId="21"/>
          <ac:cxnSpMkLst>
            <pc:docMk/>
            <pc:sldMk cId="1161856646" sldId="721"/>
            <ac:cxnSpMk id="23" creationId="{C2EC8019-2D55-4D32-ABB3-B1FA794EFE84}"/>
          </ac:cxnSpMkLst>
        </pc:cxnChg>
        <pc:cxnChg chg="del mod">
          <ac:chgData name="천 성원" userId="9b0015a315ea0d4e" providerId="LiveId" clId="{14811A8A-2BC3-4D77-9F45-F9AD8C5A20F1}" dt="2021-07-22T04:57:47.044" v="2709" actId="21"/>
          <ac:cxnSpMkLst>
            <pc:docMk/>
            <pc:sldMk cId="1161856646" sldId="721"/>
            <ac:cxnSpMk id="24" creationId="{E8289948-D8E5-42BD-B1D1-E0E4AFBBA345}"/>
          </ac:cxnSpMkLst>
        </pc:cxnChg>
        <pc:cxnChg chg="del mod">
          <ac:chgData name="천 성원" userId="9b0015a315ea0d4e" providerId="LiveId" clId="{14811A8A-2BC3-4D77-9F45-F9AD8C5A20F1}" dt="2021-07-22T04:57:41.119" v="2707" actId="21"/>
          <ac:cxnSpMkLst>
            <pc:docMk/>
            <pc:sldMk cId="1161856646" sldId="721"/>
            <ac:cxnSpMk id="25" creationId="{5DD4C23D-F206-42D2-BAC4-EAA5EA3FC646}"/>
          </ac:cxnSpMkLst>
        </pc:cxnChg>
        <pc:cxnChg chg="del mod">
          <ac:chgData name="천 성원" userId="9b0015a315ea0d4e" providerId="LiveId" clId="{14811A8A-2BC3-4D77-9F45-F9AD8C5A20F1}" dt="2021-07-22T04:57:44.255" v="2708" actId="21"/>
          <ac:cxnSpMkLst>
            <pc:docMk/>
            <pc:sldMk cId="1161856646" sldId="721"/>
            <ac:cxnSpMk id="26" creationId="{3817070F-AB5E-40BC-9315-1B998B750299}"/>
          </ac:cxnSpMkLst>
        </pc:cxnChg>
        <pc:cxnChg chg="del mod">
          <ac:chgData name="천 성원" userId="9b0015a315ea0d4e" providerId="LiveId" clId="{14811A8A-2BC3-4D77-9F45-F9AD8C5A20F1}" dt="2021-07-22T04:57:41.119" v="2707" actId="21"/>
          <ac:cxnSpMkLst>
            <pc:docMk/>
            <pc:sldMk cId="1161856646" sldId="721"/>
            <ac:cxnSpMk id="27" creationId="{5224FCF8-F633-4DE2-8E62-D72D5C565B36}"/>
          </ac:cxnSpMkLst>
        </pc:cxnChg>
        <pc:cxnChg chg="mod">
          <ac:chgData name="천 성원" userId="9b0015a315ea0d4e" providerId="LiveId" clId="{14811A8A-2BC3-4D77-9F45-F9AD8C5A20F1}" dt="2021-07-22T04:56:57.293" v="2692"/>
          <ac:cxnSpMkLst>
            <pc:docMk/>
            <pc:sldMk cId="1161856646" sldId="721"/>
            <ac:cxnSpMk id="36" creationId="{40279CE7-7107-4409-B643-18A72E893027}"/>
          </ac:cxnSpMkLst>
        </pc:cxnChg>
        <pc:cxnChg chg="mod">
          <ac:chgData name="천 성원" userId="9b0015a315ea0d4e" providerId="LiveId" clId="{14811A8A-2BC3-4D77-9F45-F9AD8C5A20F1}" dt="2021-07-22T04:56:57.293" v="2692"/>
          <ac:cxnSpMkLst>
            <pc:docMk/>
            <pc:sldMk cId="1161856646" sldId="721"/>
            <ac:cxnSpMk id="37" creationId="{D39AA318-5598-4536-8322-AA62A078D0FE}"/>
          </ac:cxnSpMkLst>
        </pc:cxnChg>
        <pc:cxnChg chg="del mod">
          <ac:chgData name="천 성원" userId="9b0015a315ea0d4e" providerId="LiveId" clId="{14811A8A-2BC3-4D77-9F45-F9AD8C5A20F1}" dt="2021-07-22T04:57:12.119" v="2697" actId="21"/>
          <ac:cxnSpMkLst>
            <pc:docMk/>
            <pc:sldMk cId="1161856646" sldId="721"/>
            <ac:cxnSpMk id="43" creationId="{40CECD3F-80F1-499A-9CA1-C474C79E6200}"/>
          </ac:cxnSpMkLst>
        </pc:cxnChg>
        <pc:cxnChg chg="del mod">
          <ac:chgData name="천 성원" userId="9b0015a315ea0d4e" providerId="LiveId" clId="{14811A8A-2BC3-4D77-9F45-F9AD8C5A20F1}" dt="2021-07-22T04:57:13.779" v="2698" actId="21"/>
          <ac:cxnSpMkLst>
            <pc:docMk/>
            <pc:sldMk cId="1161856646" sldId="721"/>
            <ac:cxnSpMk id="46" creationId="{8EA52191-2134-4EDC-ADBE-3E82EFEFA6E1}"/>
          </ac:cxnSpMkLst>
        </pc:cxnChg>
      </pc:sldChg>
      <pc:sldChg chg="addSp delSp modSp new mod">
        <pc:chgData name="천 성원" userId="9b0015a315ea0d4e" providerId="LiveId" clId="{14811A8A-2BC3-4D77-9F45-F9AD8C5A20F1}" dt="2021-07-22T05:35:41.803" v="3611" actId="14100"/>
        <pc:sldMkLst>
          <pc:docMk/>
          <pc:sldMk cId="3176666789" sldId="722"/>
        </pc:sldMkLst>
        <pc:spChg chg="del">
          <ac:chgData name="천 성원" userId="9b0015a315ea0d4e" providerId="LiveId" clId="{14811A8A-2BC3-4D77-9F45-F9AD8C5A20F1}" dt="2021-07-22T05:00:27.352" v="2722" actId="21"/>
          <ac:spMkLst>
            <pc:docMk/>
            <pc:sldMk cId="3176666789" sldId="722"/>
            <ac:spMk id="3" creationId="{7FA16517-60F6-4416-A1AA-170DBC8C6616}"/>
          </ac:spMkLst>
        </pc:spChg>
        <pc:spChg chg="add mod">
          <ac:chgData name="천 성원" userId="9b0015a315ea0d4e" providerId="LiveId" clId="{14811A8A-2BC3-4D77-9F45-F9AD8C5A20F1}" dt="2021-07-22T05:23:42.704" v="3514" actId="1076"/>
          <ac:spMkLst>
            <pc:docMk/>
            <pc:sldMk cId="3176666789" sldId="722"/>
            <ac:spMk id="6" creationId="{F02A847D-5149-45BE-A8CD-A9459EF68C16}"/>
          </ac:spMkLst>
        </pc:spChg>
        <pc:spChg chg="add mod">
          <ac:chgData name="천 성원" userId="9b0015a315ea0d4e" providerId="LiveId" clId="{14811A8A-2BC3-4D77-9F45-F9AD8C5A20F1}" dt="2021-07-22T05:30:03.256" v="3552" actId="1076"/>
          <ac:spMkLst>
            <pc:docMk/>
            <pc:sldMk cId="3176666789" sldId="722"/>
            <ac:spMk id="8" creationId="{51F3F376-4662-425A-97E0-7664D93E605E}"/>
          </ac:spMkLst>
        </pc:spChg>
        <pc:spChg chg="add mod">
          <ac:chgData name="천 성원" userId="9b0015a315ea0d4e" providerId="LiveId" clId="{14811A8A-2BC3-4D77-9F45-F9AD8C5A20F1}" dt="2021-07-22T05:29:09.132" v="3548" actId="20577"/>
          <ac:spMkLst>
            <pc:docMk/>
            <pc:sldMk cId="3176666789" sldId="722"/>
            <ac:spMk id="13" creationId="{3DFFD6B3-189A-4224-A758-451BEC81C52F}"/>
          </ac:spMkLst>
        </pc:spChg>
        <pc:spChg chg="add mod">
          <ac:chgData name="천 성원" userId="9b0015a315ea0d4e" providerId="LiveId" clId="{14811A8A-2BC3-4D77-9F45-F9AD8C5A20F1}" dt="2021-07-22T05:32:13.318" v="3585" actId="1076"/>
          <ac:spMkLst>
            <pc:docMk/>
            <pc:sldMk cId="3176666789" sldId="722"/>
            <ac:spMk id="14" creationId="{F7A7A7AD-0D89-4C91-BA95-0DEB97C0F967}"/>
          </ac:spMkLst>
        </pc:spChg>
        <pc:spChg chg="add mod">
          <ac:chgData name="천 성원" userId="9b0015a315ea0d4e" providerId="LiveId" clId="{14811A8A-2BC3-4D77-9F45-F9AD8C5A20F1}" dt="2021-07-22T05:33:33.345" v="3601" actId="14100"/>
          <ac:spMkLst>
            <pc:docMk/>
            <pc:sldMk cId="3176666789" sldId="722"/>
            <ac:spMk id="15" creationId="{02E933E0-C7D6-4826-B0EC-DB46EA0CFA7E}"/>
          </ac:spMkLst>
        </pc:spChg>
        <pc:picChg chg="add mod modCrop">
          <ac:chgData name="천 성원" userId="9b0015a315ea0d4e" providerId="LiveId" clId="{14811A8A-2BC3-4D77-9F45-F9AD8C5A20F1}" dt="2021-07-22T05:23:45.049" v="3515" actId="1076"/>
          <ac:picMkLst>
            <pc:docMk/>
            <pc:sldMk cId="3176666789" sldId="722"/>
            <ac:picMk id="5" creationId="{A66FCCEA-6D42-44E6-963E-D360DD8FD4CE}"/>
          </ac:picMkLst>
        </pc:picChg>
        <pc:picChg chg="add mod modCrop">
          <ac:chgData name="천 성원" userId="9b0015a315ea0d4e" providerId="LiveId" clId="{14811A8A-2BC3-4D77-9F45-F9AD8C5A20F1}" dt="2021-07-22T05:28:38.905" v="3532" actId="1076"/>
          <ac:picMkLst>
            <pc:docMk/>
            <pc:sldMk cId="3176666789" sldId="722"/>
            <ac:picMk id="7" creationId="{CF0DCE0B-80F0-49CE-921B-CAEC498BAA5C}"/>
          </ac:picMkLst>
        </pc:picChg>
        <pc:picChg chg="add mod">
          <ac:chgData name="천 성원" userId="9b0015a315ea0d4e" providerId="LiveId" clId="{14811A8A-2BC3-4D77-9F45-F9AD8C5A20F1}" dt="2021-07-22T05:28:37.304" v="3531" actId="1076"/>
          <ac:picMkLst>
            <pc:docMk/>
            <pc:sldMk cId="3176666789" sldId="722"/>
            <ac:picMk id="10" creationId="{BDC6A025-B8F5-4794-84BB-00844273C6C0}"/>
          </ac:picMkLst>
        </pc:picChg>
        <pc:picChg chg="add mod">
          <ac:chgData name="천 성원" userId="9b0015a315ea0d4e" providerId="LiveId" clId="{14811A8A-2BC3-4D77-9F45-F9AD8C5A20F1}" dt="2021-07-22T05:30:57.028" v="3557" actId="1076"/>
          <ac:picMkLst>
            <pc:docMk/>
            <pc:sldMk cId="3176666789" sldId="722"/>
            <ac:picMk id="12" creationId="{A3DC18E6-B222-403A-884B-0E055964C04A}"/>
          </ac:picMkLst>
        </pc:picChg>
        <pc:cxnChg chg="add mod">
          <ac:chgData name="천 성원" userId="9b0015a315ea0d4e" providerId="LiveId" clId="{14811A8A-2BC3-4D77-9F45-F9AD8C5A20F1}" dt="2021-07-22T05:35:41.803" v="3611" actId="14100"/>
          <ac:cxnSpMkLst>
            <pc:docMk/>
            <pc:sldMk cId="3176666789" sldId="722"/>
            <ac:cxnSpMk id="17" creationId="{224D1B9B-31F0-4EBA-8A7C-AC70DB28EFB0}"/>
          </ac:cxnSpMkLst>
        </pc:cxnChg>
      </pc:sldChg>
      <pc:sldChg chg="addSp modSp new mod">
        <pc:chgData name="천 성원" userId="9b0015a315ea0d4e" providerId="LiveId" clId="{14811A8A-2BC3-4D77-9F45-F9AD8C5A20F1}" dt="2021-07-22T09:16:38.632" v="3879" actId="1076"/>
        <pc:sldMkLst>
          <pc:docMk/>
          <pc:sldMk cId="4069589293" sldId="723"/>
        </pc:sldMkLst>
        <pc:spChg chg="mod">
          <ac:chgData name="천 성원" userId="9b0015a315ea0d4e" providerId="LiveId" clId="{14811A8A-2BC3-4D77-9F45-F9AD8C5A20F1}" dt="2021-07-22T05:41:51.323" v="3620" actId="20577"/>
          <ac:spMkLst>
            <pc:docMk/>
            <pc:sldMk cId="4069589293" sldId="723"/>
            <ac:spMk id="3" creationId="{CE11E98F-9089-4561-BD11-B5593E12F497}"/>
          </ac:spMkLst>
        </pc:spChg>
        <pc:spChg chg="add mod">
          <ac:chgData name="천 성원" userId="9b0015a315ea0d4e" providerId="LiveId" clId="{14811A8A-2BC3-4D77-9F45-F9AD8C5A20F1}" dt="2021-07-22T09:16:38.632" v="3879" actId="1076"/>
          <ac:spMkLst>
            <pc:docMk/>
            <pc:sldMk cId="4069589293" sldId="723"/>
            <ac:spMk id="7" creationId="{CE1E1FCF-F7DE-4F39-B583-3A144F6630CE}"/>
          </ac:spMkLst>
        </pc:spChg>
        <pc:spChg chg="add mod">
          <ac:chgData name="천 성원" userId="9b0015a315ea0d4e" providerId="LiveId" clId="{14811A8A-2BC3-4D77-9F45-F9AD8C5A20F1}" dt="2021-07-22T05:47:45.301" v="3871" actId="20577"/>
          <ac:spMkLst>
            <pc:docMk/>
            <pc:sldMk cId="4069589293" sldId="723"/>
            <ac:spMk id="16" creationId="{BE8CDF99-9D2D-44C5-A4B4-A73132DF5831}"/>
          </ac:spMkLst>
        </pc:spChg>
        <pc:picChg chg="add mod">
          <ac:chgData name="천 성원" userId="9b0015a315ea0d4e" providerId="LiveId" clId="{14811A8A-2BC3-4D77-9F45-F9AD8C5A20F1}" dt="2021-07-22T05:45:04.911" v="3744" actId="1076"/>
          <ac:picMkLst>
            <pc:docMk/>
            <pc:sldMk cId="4069589293" sldId="723"/>
            <ac:picMk id="6" creationId="{AC028DD1-0DD1-4A5A-A705-7145A304630B}"/>
          </ac:picMkLst>
        </pc:picChg>
        <pc:cxnChg chg="add mod">
          <ac:chgData name="천 성원" userId="9b0015a315ea0d4e" providerId="LiveId" clId="{14811A8A-2BC3-4D77-9F45-F9AD8C5A20F1}" dt="2021-07-22T05:45:28.904" v="3748" actId="1076"/>
          <ac:cxnSpMkLst>
            <pc:docMk/>
            <pc:sldMk cId="4069589293" sldId="723"/>
            <ac:cxnSpMk id="8" creationId="{8678DB74-7D68-4AB2-AF4B-D27DFB6ED4FE}"/>
          </ac:cxnSpMkLst>
        </pc:cxnChg>
        <pc:cxnChg chg="add mod">
          <ac:chgData name="천 성원" userId="9b0015a315ea0d4e" providerId="LiveId" clId="{14811A8A-2BC3-4D77-9F45-F9AD8C5A20F1}" dt="2021-07-22T05:45:47.130" v="3752" actId="14100"/>
          <ac:cxnSpMkLst>
            <pc:docMk/>
            <pc:sldMk cId="4069589293" sldId="723"/>
            <ac:cxnSpMk id="11" creationId="{FCBEA644-A6D3-4E68-9C04-B3D873F424D2}"/>
          </ac:cxnSpMkLst>
        </pc:cxnChg>
        <pc:cxnChg chg="add mod">
          <ac:chgData name="천 성원" userId="9b0015a315ea0d4e" providerId="LiveId" clId="{14811A8A-2BC3-4D77-9F45-F9AD8C5A20F1}" dt="2021-07-22T05:45:55.561" v="3755" actId="14100"/>
          <ac:cxnSpMkLst>
            <pc:docMk/>
            <pc:sldMk cId="4069589293" sldId="723"/>
            <ac:cxnSpMk id="14" creationId="{645D1174-FEA9-432C-AA16-AAB051CEF86C}"/>
          </ac:cxnSpMkLst>
        </pc:cxnChg>
      </pc:sldChg>
      <pc:sldChg chg="addSp delSp modSp new mod">
        <pc:chgData name="천 성원" userId="9b0015a315ea0d4e" providerId="LiveId" clId="{14811A8A-2BC3-4D77-9F45-F9AD8C5A20F1}" dt="2021-07-23T02:59:51.864" v="4530" actId="1076"/>
        <pc:sldMkLst>
          <pc:docMk/>
          <pc:sldMk cId="2761278003" sldId="724"/>
        </pc:sldMkLst>
        <pc:spChg chg="del">
          <ac:chgData name="천 성원" userId="9b0015a315ea0d4e" providerId="LiveId" clId="{14811A8A-2BC3-4D77-9F45-F9AD8C5A20F1}" dt="2021-07-22T05:48:11.273" v="3873"/>
          <ac:spMkLst>
            <pc:docMk/>
            <pc:sldMk cId="2761278003" sldId="724"/>
            <ac:spMk id="3" creationId="{3297AABB-B855-4B8A-A571-6A984783DCD0}"/>
          </ac:spMkLst>
        </pc:spChg>
        <pc:spChg chg="add del mod">
          <ac:chgData name="천 성원" userId="9b0015a315ea0d4e" providerId="LiveId" clId="{14811A8A-2BC3-4D77-9F45-F9AD8C5A20F1}" dt="2021-07-22T09:16:59.261" v="3880" actId="21"/>
          <ac:spMkLst>
            <pc:docMk/>
            <pc:sldMk cId="2761278003" sldId="724"/>
            <ac:spMk id="5" creationId="{0547D47D-02D9-48BB-B03B-0DCFAB283731}"/>
          </ac:spMkLst>
        </pc:spChg>
        <pc:spChg chg="add del mod">
          <ac:chgData name="천 성원" userId="9b0015a315ea0d4e" providerId="LiveId" clId="{14811A8A-2BC3-4D77-9F45-F9AD8C5A20F1}" dt="2021-07-22T09:17:01.871" v="3882" actId="21"/>
          <ac:spMkLst>
            <pc:docMk/>
            <pc:sldMk cId="2761278003" sldId="724"/>
            <ac:spMk id="7" creationId="{D313F40F-A782-42AE-AE10-E3CCC9A81CA0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0" creationId="{E3A30526-80A2-443D-8F62-F8BA7EA4E1A1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1" creationId="{3DCB99A0-0F06-4781-8661-240364A7925B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2" creationId="{18F35F3A-35D5-4BE7-953C-48471CBA94DC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3" creationId="{2B2EC4BE-5165-446B-9309-45E4200D3EE2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6" creationId="{81C16F61-BE8C-4F69-95EE-0E7CFCDFD007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7" creationId="{141B9BDD-22DE-42BA-9F5B-3618538E68D6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8" creationId="{96E9590F-B623-438B-8ABF-B143E061FB59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9" creationId="{E7F4A331-4808-4880-BD52-72BAFACB87EB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0" creationId="{43EA44B1-361B-4E41-B3DF-721149A32B3D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1" creationId="{A93D9258-BC57-4937-A354-3890EE674398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2" creationId="{17947EC8-A560-4A77-B857-042FCA6FAA89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3" creationId="{41B542DC-4F18-4917-B870-272509B20DEB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6" creationId="{3A928555-8B3C-49F6-BD2E-17E351873F34}"/>
          </ac:spMkLst>
        </pc:spChg>
        <pc:grpChg chg="add mod">
          <ac:chgData name="천 성원" userId="9b0015a315ea0d4e" providerId="LiveId" clId="{14811A8A-2BC3-4D77-9F45-F9AD8C5A20F1}" dt="2021-07-22T09:17:33.360" v="3887"/>
          <ac:grpSpMkLst>
            <pc:docMk/>
            <pc:sldMk cId="2761278003" sldId="724"/>
            <ac:grpSpMk id="9" creationId="{720E35EA-A544-4502-96B2-4ED64AABF403}"/>
          </ac:grpSpMkLst>
        </pc:grpChg>
        <pc:grpChg chg="mod">
          <ac:chgData name="천 성원" userId="9b0015a315ea0d4e" providerId="LiveId" clId="{14811A8A-2BC3-4D77-9F45-F9AD8C5A20F1}" dt="2021-07-22T09:17:33.360" v="3887"/>
          <ac:grpSpMkLst>
            <pc:docMk/>
            <pc:sldMk cId="2761278003" sldId="724"/>
            <ac:grpSpMk id="15" creationId="{B64EE2D6-2D12-464E-AD3E-D5C82930E12D}"/>
          </ac:grpSpMkLst>
        </pc:grpChg>
        <pc:picChg chg="add del mod">
          <ac:chgData name="천 성원" userId="9b0015a315ea0d4e" providerId="LiveId" clId="{14811A8A-2BC3-4D77-9F45-F9AD8C5A20F1}" dt="2021-07-22T08:57:04.423" v="3877" actId="21"/>
          <ac:picMkLst>
            <pc:docMk/>
            <pc:sldMk cId="2761278003" sldId="724"/>
            <ac:picMk id="6" creationId="{E2BF5DD8-113D-435F-A77B-F877B849E96E}"/>
          </ac:picMkLst>
        </pc:picChg>
        <pc:picChg chg="add mod">
          <ac:chgData name="천 성원" userId="9b0015a315ea0d4e" providerId="LiveId" clId="{14811A8A-2BC3-4D77-9F45-F9AD8C5A20F1}" dt="2021-07-23T02:59:51.864" v="4530" actId="1076"/>
          <ac:picMkLst>
            <pc:docMk/>
            <pc:sldMk cId="2761278003" sldId="724"/>
            <ac:picMk id="8" creationId="{B5ACAB84-A01C-481E-8881-B23B4088BA2D}"/>
          </ac:picMkLst>
        </pc:picChg>
        <pc:cxnChg chg="mod">
          <ac:chgData name="천 성원" userId="9b0015a315ea0d4e" providerId="LiveId" clId="{14811A8A-2BC3-4D77-9F45-F9AD8C5A20F1}" dt="2021-07-22T09:17:33.360" v="3887"/>
          <ac:cxnSpMkLst>
            <pc:docMk/>
            <pc:sldMk cId="2761278003" sldId="724"/>
            <ac:cxnSpMk id="14" creationId="{6A8D61CC-CC13-4F94-9034-F60217F89AFE}"/>
          </ac:cxnSpMkLst>
        </pc:cxnChg>
        <pc:cxnChg chg="mod">
          <ac:chgData name="천 성원" userId="9b0015a315ea0d4e" providerId="LiveId" clId="{14811A8A-2BC3-4D77-9F45-F9AD8C5A20F1}" dt="2021-07-22T09:17:33.360" v="3887"/>
          <ac:cxnSpMkLst>
            <pc:docMk/>
            <pc:sldMk cId="2761278003" sldId="724"/>
            <ac:cxnSpMk id="24" creationId="{DC9CAB27-9E32-4DDA-8C08-C76277FE1A23}"/>
          </ac:cxnSpMkLst>
        </pc:cxnChg>
        <pc:cxnChg chg="mod">
          <ac:chgData name="천 성원" userId="9b0015a315ea0d4e" providerId="LiveId" clId="{14811A8A-2BC3-4D77-9F45-F9AD8C5A20F1}" dt="2021-07-22T09:17:33.360" v="3887"/>
          <ac:cxnSpMkLst>
            <pc:docMk/>
            <pc:sldMk cId="2761278003" sldId="724"/>
            <ac:cxnSpMk id="25" creationId="{1100248A-C582-4C6C-91F3-6288C10FCC6C}"/>
          </ac:cxnSpMkLst>
        </pc:cxnChg>
        <pc:cxnChg chg="add mod">
          <ac:chgData name="천 성원" userId="9b0015a315ea0d4e" providerId="LiveId" clId="{14811A8A-2BC3-4D77-9F45-F9AD8C5A20F1}" dt="2021-07-23T02:59:49.553" v="4529" actId="14100"/>
          <ac:cxnSpMkLst>
            <pc:docMk/>
            <pc:sldMk cId="2761278003" sldId="724"/>
            <ac:cxnSpMk id="27" creationId="{5EA73668-414C-48AA-B207-529D51D1A406}"/>
          </ac:cxnSpMkLst>
        </pc:cxnChg>
      </pc:sldChg>
      <pc:sldChg chg="addSp delSp modSp new mod">
        <pc:chgData name="천 성원" userId="9b0015a315ea0d4e" providerId="LiveId" clId="{14811A8A-2BC3-4D77-9F45-F9AD8C5A20F1}" dt="2021-07-23T03:02:12.159" v="4709" actId="20577"/>
        <pc:sldMkLst>
          <pc:docMk/>
          <pc:sldMk cId="3482884580" sldId="725"/>
        </pc:sldMkLst>
        <pc:spChg chg="mod">
          <ac:chgData name="천 성원" userId="9b0015a315ea0d4e" providerId="LiveId" clId="{14811A8A-2BC3-4D77-9F45-F9AD8C5A20F1}" dt="2021-07-23T02:55:50.836" v="4304" actId="403"/>
          <ac:spMkLst>
            <pc:docMk/>
            <pc:sldMk cId="3482884580" sldId="725"/>
            <ac:spMk id="2" creationId="{D6DD225E-CC51-4226-98F0-47F78F040438}"/>
          </ac:spMkLst>
        </pc:spChg>
        <pc:spChg chg="del">
          <ac:chgData name="천 성원" userId="9b0015a315ea0d4e" providerId="LiveId" clId="{14811A8A-2BC3-4D77-9F45-F9AD8C5A20F1}" dt="2021-07-22T09:17:50.883" v="3890" actId="21"/>
          <ac:spMkLst>
            <pc:docMk/>
            <pc:sldMk cId="3482884580" sldId="725"/>
            <ac:spMk id="3" creationId="{A9CD4D55-21E6-44E0-A506-096F6517EB92}"/>
          </ac:spMkLst>
        </pc:spChg>
        <pc:spChg chg="mod">
          <ac:chgData name="천 성원" userId="9b0015a315ea0d4e" providerId="LiveId" clId="{14811A8A-2BC3-4D77-9F45-F9AD8C5A20F1}" dt="2021-07-23T02:55:50.836" v="4304" actId="403"/>
          <ac:spMkLst>
            <pc:docMk/>
            <pc:sldMk cId="3482884580" sldId="725"/>
            <ac:spMk id="4" creationId="{2314AD00-0F5A-4914-AF68-F9571D550DB8}"/>
          </ac:spMkLst>
        </pc:spChg>
        <pc:spChg chg="add mod">
          <ac:chgData name="천 성원" userId="9b0015a315ea0d4e" providerId="LiveId" clId="{14811A8A-2BC3-4D77-9F45-F9AD8C5A20F1}" dt="2021-07-23T03:02:12.159" v="4709" actId="20577"/>
          <ac:spMkLst>
            <pc:docMk/>
            <pc:sldMk cId="3482884580" sldId="725"/>
            <ac:spMk id="7" creationId="{BCE1E3BF-A7FB-46C9-9A40-48407AB11B49}"/>
          </ac:spMkLst>
        </pc:spChg>
        <pc:spChg chg="add mod">
          <ac:chgData name="천 성원" userId="9b0015a315ea0d4e" providerId="LiveId" clId="{14811A8A-2BC3-4D77-9F45-F9AD8C5A20F1}" dt="2021-07-23T03:00:38.714" v="4531" actId="1076"/>
          <ac:spMkLst>
            <pc:docMk/>
            <pc:sldMk cId="3482884580" sldId="725"/>
            <ac:spMk id="9" creationId="{EF228EDB-CFF8-41D4-BB1B-A409FB94931A}"/>
          </ac:spMkLst>
        </pc:spChg>
        <pc:spChg chg="add mod">
          <ac:chgData name="천 성원" userId="9b0015a315ea0d4e" providerId="LiveId" clId="{14811A8A-2BC3-4D77-9F45-F9AD8C5A20F1}" dt="2021-07-23T02:55:50.836" v="4304" actId="403"/>
          <ac:spMkLst>
            <pc:docMk/>
            <pc:sldMk cId="3482884580" sldId="725"/>
            <ac:spMk id="12" creationId="{AA3B46E8-C8CE-48D0-AFAA-209F7B001C3C}"/>
          </ac:spMkLst>
        </pc:spChg>
        <pc:spChg chg="add mod">
          <ac:chgData name="천 성원" userId="9b0015a315ea0d4e" providerId="LiveId" clId="{14811A8A-2BC3-4D77-9F45-F9AD8C5A20F1}" dt="2021-07-23T03:01:43.935" v="4672" actId="1076"/>
          <ac:spMkLst>
            <pc:docMk/>
            <pc:sldMk cId="3482884580" sldId="725"/>
            <ac:spMk id="13" creationId="{2C316825-830A-4DFC-A2DD-96AE5FC27837}"/>
          </ac:spMkLst>
        </pc:spChg>
        <pc:picChg chg="add mod">
          <ac:chgData name="천 성원" userId="9b0015a315ea0d4e" providerId="LiveId" clId="{14811A8A-2BC3-4D77-9F45-F9AD8C5A20F1}" dt="2021-07-23T02:49:25.134" v="4239" actId="1076"/>
          <ac:picMkLst>
            <pc:docMk/>
            <pc:sldMk cId="3482884580" sldId="725"/>
            <ac:picMk id="5" creationId="{50F5105E-308A-4159-A9C9-935F709A7219}"/>
          </ac:picMkLst>
        </pc:picChg>
        <pc:picChg chg="add mod">
          <ac:chgData name="천 성원" userId="9b0015a315ea0d4e" providerId="LiveId" clId="{14811A8A-2BC3-4D77-9F45-F9AD8C5A20F1}" dt="2021-07-22T09:32:24.037" v="3936" actId="14100"/>
          <ac:picMkLst>
            <pc:docMk/>
            <pc:sldMk cId="3482884580" sldId="725"/>
            <ac:picMk id="6" creationId="{F905814C-5E70-4912-9774-B1AA1F5371FD}"/>
          </ac:picMkLst>
        </pc:picChg>
        <pc:picChg chg="add mod">
          <ac:chgData name="천 성원" userId="9b0015a315ea0d4e" providerId="LiveId" clId="{14811A8A-2BC3-4D77-9F45-F9AD8C5A20F1}" dt="2021-07-22T09:32:35.638" v="3941" actId="1076"/>
          <ac:picMkLst>
            <pc:docMk/>
            <pc:sldMk cId="3482884580" sldId="725"/>
            <ac:picMk id="8" creationId="{DB6457F2-B8B7-4F39-9D76-A7171BD90F57}"/>
          </ac:picMkLst>
        </pc:picChg>
        <pc:picChg chg="add mod">
          <ac:chgData name="천 성원" userId="9b0015a315ea0d4e" providerId="LiveId" clId="{14811A8A-2BC3-4D77-9F45-F9AD8C5A20F1}" dt="2021-07-22T09:41:56.816" v="4087" actId="1076"/>
          <ac:picMkLst>
            <pc:docMk/>
            <pc:sldMk cId="3482884580" sldId="725"/>
            <ac:picMk id="11" creationId="{D4319597-2A03-4E8F-9376-52E68328D1F1}"/>
          </ac:picMkLst>
        </pc:picChg>
        <pc:picChg chg="add mod">
          <ac:chgData name="천 성원" userId="9b0015a315ea0d4e" providerId="LiveId" clId="{14811A8A-2BC3-4D77-9F45-F9AD8C5A20F1}" dt="2021-07-23T02:58:56.569" v="4512" actId="1076"/>
          <ac:picMkLst>
            <pc:docMk/>
            <pc:sldMk cId="3482884580" sldId="725"/>
            <ac:picMk id="14" creationId="{6B8AA209-1C7D-4C3D-AA19-635F81F702BA}"/>
          </ac:picMkLst>
        </pc:picChg>
        <pc:cxnChg chg="add del mod">
          <ac:chgData name="천 성원" userId="9b0015a315ea0d4e" providerId="LiveId" clId="{14811A8A-2BC3-4D77-9F45-F9AD8C5A20F1}" dt="2021-07-23T02:59:28.077" v="4515" actId="21"/>
          <ac:cxnSpMkLst>
            <pc:docMk/>
            <pc:sldMk cId="3482884580" sldId="725"/>
            <ac:cxnSpMk id="15" creationId="{83181F23-76EE-4953-998E-B250964F5B87}"/>
          </ac:cxnSpMkLst>
        </pc:cxnChg>
      </pc:sldChg>
      <pc:sldChg chg="addSp delSp modSp new mod">
        <pc:chgData name="천 성원" userId="9b0015a315ea0d4e" providerId="LiveId" clId="{14811A8A-2BC3-4D77-9F45-F9AD8C5A20F1}" dt="2021-07-23T06:28:05.584" v="6506" actId="21"/>
        <pc:sldMkLst>
          <pc:docMk/>
          <pc:sldMk cId="3960633199" sldId="726"/>
        </pc:sldMkLst>
        <pc:spChg chg="del">
          <ac:chgData name="천 성원" userId="9b0015a315ea0d4e" providerId="LiveId" clId="{14811A8A-2BC3-4D77-9F45-F9AD8C5A20F1}" dt="2021-07-23T03:03:04.204" v="4713" actId="21"/>
          <ac:spMkLst>
            <pc:docMk/>
            <pc:sldMk cId="3960633199" sldId="726"/>
            <ac:spMk id="3" creationId="{3408BD53-B4A2-495D-A564-80D1B6151FC4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6" creationId="{12146888-59F5-44F7-AB9F-35F25E6A0ACB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7" creationId="{4E656157-84B8-4CE6-8E5A-4065306F1641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8" creationId="{CB67D886-49EC-4960-91DB-19DD090E979B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9" creationId="{6F55EB4C-0428-415D-AA9D-E89B5AC79D83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2" creationId="{8B9A040F-7A29-491D-A226-6B2DB378DD4C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3" creationId="{640053DC-1567-4E56-9F39-EB678ADDA0DD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4" creationId="{77B67CD6-1170-4EE7-8B9F-4B3ADB5D84A4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5" creationId="{2BAB5B63-2747-452B-8200-7D4AD6013B0F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6" creationId="{43B780BE-4DEB-42CE-991E-3BD80EACE97C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7" creationId="{6EFD6E67-A705-41E4-8E08-C2C956501A87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8" creationId="{47CC2C1F-5432-4311-BAA4-C9D8D06A1A10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9" creationId="{C998A636-DA5F-4C39-86EA-61695978A69D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22" creationId="{22A9BD08-3BD3-44C7-B267-3D6F79EF00D5}"/>
          </ac:spMkLst>
        </pc:spChg>
        <pc:grpChg chg="add mod">
          <ac:chgData name="천 성원" userId="9b0015a315ea0d4e" providerId="LiveId" clId="{14811A8A-2BC3-4D77-9F45-F9AD8C5A20F1}" dt="2021-07-23T03:03:02.210" v="4712" actId="1076"/>
          <ac:grpSpMkLst>
            <pc:docMk/>
            <pc:sldMk cId="3960633199" sldId="726"/>
            <ac:grpSpMk id="5" creationId="{2E522FB5-204E-4AE8-9A29-7E07EAB20D04}"/>
          </ac:grpSpMkLst>
        </pc:grpChg>
        <pc:grpChg chg="mod">
          <ac:chgData name="천 성원" userId="9b0015a315ea0d4e" providerId="LiveId" clId="{14811A8A-2BC3-4D77-9F45-F9AD8C5A20F1}" dt="2021-07-23T03:02:57.605" v="4711"/>
          <ac:grpSpMkLst>
            <pc:docMk/>
            <pc:sldMk cId="3960633199" sldId="726"/>
            <ac:grpSpMk id="11" creationId="{4D3F4036-BB2D-4FF2-B128-ECF95D63846D}"/>
          </ac:grpSpMkLst>
        </pc:grpChg>
        <pc:picChg chg="add mod">
          <ac:chgData name="천 성원" userId="9b0015a315ea0d4e" providerId="LiveId" clId="{14811A8A-2BC3-4D77-9F45-F9AD8C5A20F1}" dt="2021-07-23T03:03:35.963" v="4724" actId="1076"/>
          <ac:picMkLst>
            <pc:docMk/>
            <pc:sldMk cId="3960633199" sldId="726"/>
            <ac:picMk id="23" creationId="{D2B66DEC-1DE5-4B73-891F-D8EBBE2F0CC5}"/>
          </ac:picMkLst>
        </pc:picChg>
        <pc:cxnChg chg="mod">
          <ac:chgData name="천 성원" userId="9b0015a315ea0d4e" providerId="LiveId" clId="{14811A8A-2BC3-4D77-9F45-F9AD8C5A20F1}" dt="2021-07-23T03:02:57.605" v="4711"/>
          <ac:cxnSpMkLst>
            <pc:docMk/>
            <pc:sldMk cId="3960633199" sldId="726"/>
            <ac:cxnSpMk id="10" creationId="{8D0059B8-8E04-4E96-A9EA-875AFB5867F8}"/>
          </ac:cxnSpMkLst>
        </pc:cxnChg>
        <pc:cxnChg chg="mod">
          <ac:chgData name="천 성원" userId="9b0015a315ea0d4e" providerId="LiveId" clId="{14811A8A-2BC3-4D77-9F45-F9AD8C5A20F1}" dt="2021-07-23T03:02:57.605" v="4711"/>
          <ac:cxnSpMkLst>
            <pc:docMk/>
            <pc:sldMk cId="3960633199" sldId="726"/>
            <ac:cxnSpMk id="20" creationId="{6C2032D0-0AF2-4AC2-84BC-226E1A69D721}"/>
          </ac:cxnSpMkLst>
        </pc:cxnChg>
        <pc:cxnChg chg="mod">
          <ac:chgData name="천 성원" userId="9b0015a315ea0d4e" providerId="LiveId" clId="{14811A8A-2BC3-4D77-9F45-F9AD8C5A20F1}" dt="2021-07-23T03:02:57.605" v="4711"/>
          <ac:cxnSpMkLst>
            <pc:docMk/>
            <pc:sldMk cId="3960633199" sldId="726"/>
            <ac:cxnSpMk id="21" creationId="{DA81CD7F-0B96-4A03-AB74-8EC326C350B1}"/>
          </ac:cxnSpMkLst>
        </pc:cxnChg>
        <pc:cxnChg chg="add mod">
          <ac:chgData name="천 성원" userId="9b0015a315ea0d4e" providerId="LiveId" clId="{14811A8A-2BC3-4D77-9F45-F9AD8C5A20F1}" dt="2021-07-23T03:03:34.072" v="4723" actId="1076"/>
          <ac:cxnSpMkLst>
            <pc:docMk/>
            <pc:sldMk cId="3960633199" sldId="726"/>
            <ac:cxnSpMk id="24" creationId="{16F43D4B-5A38-4A01-9652-9F36B890027F}"/>
          </ac:cxnSpMkLst>
        </pc:cxnChg>
        <pc:cxnChg chg="add del mod">
          <ac:chgData name="천 성원" userId="9b0015a315ea0d4e" providerId="LiveId" clId="{14811A8A-2BC3-4D77-9F45-F9AD8C5A20F1}" dt="2021-07-23T06:28:05.584" v="6506" actId="21"/>
          <ac:cxnSpMkLst>
            <pc:docMk/>
            <pc:sldMk cId="3960633199" sldId="726"/>
            <ac:cxnSpMk id="26" creationId="{BF0854CC-2C14-4CE5-A6BE-5861E4970568}"/>
          </ac:cxnSpMkLst>
        </pc:cxnChg>
      </pc:sldChg>
      <pc:sldChg chg="addSp delSp modSp new mod">
        <pc:chgData name="천 성원" userId="9b0015a315ea0d4e" providerId="LiveId" clId="{14811A8A-2BC3-4D77-9F45-F9AD8C5A20F1}" dt="2021-07-23T05:27:44.626" v="5664" actId="14100"/>
        <pc:sldMkLst>
          <pc:docMk/>
          <pc:sldMk cId="3596746696" sldId="727"/>
        </pc:sldMkLst>
        <pc:spChg chg="del">
          <ac:chgData name="천 성원" userId="9b0015a315ea0d4e" providerId="LiveId" clId="{14811A8A-2BC3-4D77-9F45-F9AD8C5A20F1}" dt="2021-07-23T03:16:15.918" v="4728"/>
          <ac:spMkLst>
            <pc:docMk/>
            <pc:sldMk cId="3596746696" sldId="727"/>
            <ac:spMk id="3" creationId="{56968557-AA82-4F7E-9151-70418391057B}"/>
          </ac:spMkLst>
        </pc:spChg>
        <pc:spChg chg="add del mod">
          <ac:chgData name="천 성원" userId="9b0015a315ea0d4e" providerId="LiveId" clId="{14811A8A-2BC3-4D77-9F45-F9AD8C5A20F1}" dt="2021-07-23T03:32:55.610" v="4776"/>
          <ac:spMkLst>
            <pc:docMk/>
            <pc:sldMk cId="3596746696" sldId="727"/>
            <ac:spMk id="9" creationId="{B00A46CE-3A3B-4EA6-99E0-DFF27109F783}"/>
          </ac:spMkLst>
        </pc:spChg>
        <pc:spChg chg="add mod">
          <ac:chgData name="천 성원" userId="9b0015a315ea0d4e" providerId="LiveId" clId="{14811A8A-2BC3-4D77-9F45-F9AD8C5A20F1}" dt="2021-07-23T05:27:44.626" v="5664" actId="14100"/>
          <ac:spMkLst>
            <pc:docMk/>
            <pc:sldMk cId="3596746696" sldId="727"/>
            <ac:spMk id="10" creationId="{195D0AFB-0E9D-457B-AFD9-20A03DD02478}"/>
          </ac:spMkLst>
        </pc:spChg>
        <pc:picChg chg="add mod">
          <ac:chgData name="천 성원" userId="9b0015a315ea0d4e" providerId="LiveId" clId="{14811A8A-2BC3-4D77-9F45-F9AD8C5A20F1}" dt="2021-07-23T03:18:10.046" v="4773" actId="1076"/>
          <ac:picMkLst>
            <pc:docMk/>
            <pc:sldMk cId="3596746696" sldId="727"/>
            <ac:picMk id="6" creationId="{F760510A-93DB-4C77-9D62-30570C1B1F99}"/>
          </ac:picMkLst>
        </pc:picChg>
        <pc:picChg chg="add del mod">
          <ac:chgData name="천 성원" userId="9b0015a315ea0d4e" providerId="LiveId" clId="{14811A8A-2BC3-4D77-9F45-F9AD8C5A20F1}" dt="2021-07-23T03:17:08.689" v="4746" actId="21"/>
          <ac:picMkLst>
            <pc:docMk/>
            <pc:sldMk cId="3596746696" sldId="727"/>
            <ac:picMk id="8" creationId="{DCD55206-BF3D-4A4C-AB05-C04F8E5BBA3A}"/>
          </ac:picMkLst>
        </pc:picChg>
      </pc:sldChg>
      <pc:sldChg chg="addSp delSp modSp new mod">
        <pc:chgData name="천 성원" userId="9b0015a315ea0d4e" providerId="LiveId" clId="{14811A8A-2BC3-4D77-9F45-F9AD8C5A20F1}" dt="2021-07-23T05:51:41.324" v="6467" actId="1076"/>
        <pc:sldMkLst>
          <pc:docMk/>
          <pc:sldMk cId="1215762200" sldId="728"/>
        </pc:sldMkLst>
        <pc:spChg chg="del">
          <ac:chgData name="천 성원" userId="9b0015a315ea0d4e" providerId="LiveId" clId="{14811A8A-2BC3-4D77-9F45-F9AD8C5A20F1}" dt="2021-07-23T03:17:15.991" v="4750" actId="21"/>
          <ac:spMkLst>
            <pc:docMk/>
            <pc:sldMk cId="1215762200" sldId="728"/>
            <ac:spMk id="3" creationId="{2743D757-7EEA-4B0F-81BF-FB671C285510}"/>
          </ac:spMkLst>
        </pc:spChg>
        <pc:spChg chg="add mod">
          <ac:chgData name="천 성원" userId="9b0015a315ea0d4e" providerId="LiveId" clId="{14811A8A-2BC3-4D77-9F45-F9AD8C5A20F1}" dt="2021-07-23T05:51:41.324" v="6467" actId="1076"/>
          <ac:spMkLst>
            <pc:docMk/>
            <pc:sldMk cId="1215762200" sldId="728"/>
            <ac:spMk id="6" creationId="{1290953A-DF0C-46E6-8629-B65A8C56AB94}"/>
          </ac:spMkLst>
        </pc:spChg>
        <pc:picChg chg="add mod">
          <ac:chgData name="천 성원" userId="9b0015a315ea0d4e" providerId="LiveId" clId="{14811A8A-2BC3-4D77-9F45-F9AD8C5A20F1}" dt="2021-07-23T03:38:45.848" v="4931" actId="1076"/>
          <ac:picMkLst>
            <pc:docMk/>
            <pc:sldMk cId="1215762200" sldId="728"/>
            <ac:picMk id="5" creationId="{43BB690E-D7FB-4473-B344-207935F2F8B9}"/>
          </ac:picMkLst>
        </pc:picChg>
      </pc:sldChg>
      <pc:sldChg chg="addSp delSp modSp new mod">
        <pc:chgData name="천 성원" userId="9b0015a315ea0d4e" providerId="LiveId" clId="{14811A8A-2BC3-4D77-9F45-F9AD8C5A20F1}" dt="2021-07-23T05:53:26.248" v="6500" actId="1076"/>
        <pc:sldMkLst>
          <pc:docMk/>
          <pc:sldMk cId="3473215614" sldId="729"/>
        </pc:sldMkLst>
        <pc:spChg chg="del">
          <ac:chgData name="천 성원" userId="9b0015a315ea0d4e" providerId="LiveId" clId="{14811A8A-2BC3-4D77-9F45-F9AD8C5A20F1}" dt="2021-07-23T03:17:41.439" v="4756"/>
          <ac:spMkLst>
            <pc:docMk/>
            <pc:sldMk cId="3473215614" sldId="729"/>
            <ac:spMk id="3" creationId="{C1C82D0A-5B44-4616-BF3F-BA2143B11C26}"/>
          </ac:spMkLst>
        </pc:spChg>
        <pc:spChg chg="add mod">
          <ac:chgData name="천 성원" userId="9b0015a315ea0d4e" providerId="LiveId" clId="{14811A8A-2BC3-4D77-9F45-F9AD8C5A20F1}" dt="2021-07-23T05:53:26.248" v="6500" actId="1076"/>
          <ac:spMkLst>
            <pc:docMk/>
            <pc:sldMk cId="3473215614" sldId="729"/>
            <ac:spMk id="7" creationId="{D695C412-77C5-40BE-B94D-D4664639B1C1}"/>
          </ac:spMkLst>
        </pc:spChg>
        <pc:picChg chg="add mod">
          <ac:chgData name="천 성원" userId="9b0015a315ea0d4e" providerId="LiveId" clId="{14811A8A-2BC3-4D77-9F45-F9AD8C5A20F1}" dt="2021-07-23T05:53:23.199" v="6499" actId="1076"/>
          <ac:picMkLst>
            <pc:docMk/>
            <pc:sldMk cId="3473215614" sldId="729"/>
            <ac:picMk id="6" creationId="{9AF828BA-5FE0-4D5E-9121-DF21DEAE3144}"/>
          </ac:picMkLst>
        </pc:picChg>
      </pc:sldChg>
      <pc:sldChg chg="addSp delSp modSp new mod">
        <pc:chgData name="천 성원" userId="9b0015a315ea0d4e" providerId="LiveId" clId="{14811A8A-2BC3-4D77-9F45-F9AD8C5A20F1}" dt="2021-07-23T05:54:26.379" v="6501" actId="1076"/>
        <pc:sldMkLst>
          <pc:docMk/>
          <pc:sldMk cId="3407704937" sldId="730"/>
        </pc:sldMkLst>
        <pc:spChg chg="del">
          <ac:chgData name="천 성원" userId="9b0015a315ea0d4e" providerId="LiveId" clId="{14811A8A-2BC3-4D77-9F45-F9AD8C5A20F1}" dt="2021-07-23T03:17:48.812" v="4761"/>
          <ac:spMkLst>
            <pc:docMk/>
            <pc:sldMk cId="3407704937" sldId="730"/>
            <ac:spMk id="3" creationId="{B282B50D-E665-4E12-8DF5-0F110A7670F5}"/>
          </ac:spMkLst>
        </pc:spChg>
        <pc:picChg chg="add mod">
          <ac:chgData name="천 성원" userId="9b0015a315ea0d4e" providerId="LiveId" clId="{14811A8A-2BC3-4D77-9F45-F9AD8C5A20F1}" dt="2021-07-23T05:54:26.379" v="6501" actId="1076"/>
          <ac:picMkLst>
            <pc:docMk/>
            <pc:sldMk cId="3407704937" sldId="730"/>
            <ac:picMk id="6" creationId="{E33F9ADA-C123-43C5-A9D1-21DE06120554}"/>
          </ac:picMkLst>
        </pc:picChg>
      </pc:sldChg>
      <pc:sldChg chg="addSp delSp modSp new mod">
        <pc:chgData name="천 성원" userId="9b0015a315ea0d4e" providerId="LiveId" clId="{14811A8A-2BC3-4D77-9F45-F9AD8C5A20F1}" dt="2021-07-23T03:17:55.611" v="4767" actId="962"/>
        <pc:sldMkLst>
          <pc:docMk/>
          <pc:sldMk cId="2208529842" sldId="731"/>
        </pc:sldMkLst>
        <pc:spChg chg="del">
          <ac:chgData name="천 성원" userId="9b0015a315ea0d4e" providerId="LiveId" clId="{14811A8A-2BC3-4D77-9F45-F9AD8C5A20F1}" dt="2021-07-23T03:17:55.335" v="4765"/>
          <ac:spMkLst>
            <pc:docMk/>
            <pc:sldMk cId="2208529842" sldId="731"/>
            <ac:spMk id="3" creationId="{7A63521F-C59A-4D3F-B8CE-38456C2C7AA6}"/>
          </ac:spMkLst>
        </pc:spChg>
        <pc:picChg chg="add mod">
          <ac:chgData name="천 성원" userId="9b0015a315ea0d4e" providerId="LiveId" clId="{14811A8A-2BC3-4D77-9F45-F9AD8C5A20F1}" dt="2021-07-23T03:17:55.611" v="4767" actId="962"/>
          <ac:picMkLst>
            <pc:docMk/>
            <pc:sldMk cId="2208529842" sldId="731"/>
            <ac:picMk id="6" creationId="{7F456C8E-6EB2-4043-87C8-552EA3673912}"/>
          </ac:picMkLst>
        </pc:picChg>
      </pc:sldChg>
      <pc:sldChg chg="addSp delSp modSp new mod">
        <pc:chgData name="천 성원" userId="9b0015a315ea0d4e" providerId="LiveId" clId="{14811A8A-2BC3-4D77-9F45-F9AD8C5A20F1}" dt="2021-07-23T03:18:05.560" v="4772" actId="1076"/>
        <pc:sldMkLst>
          <pc:docMk/>
          <pc:sldMk cId="52637403" sldId="732"/>
        </pc:sldMkLst>
        <pc:spChg chg="del">
          <ac:chgData name="천 성원" userId="9b0015a315ea0d4e" providerId="LiveId" clId="{14811A8A-2BC3-4D77-9F45-F9AD8C5A20F1}" dt="2021-07-23T03:18:03.673" v="4769"/>
          <ac:spMkLst>
            <pc:docMk/>
            <pc:sldMk cId="52637403" sldId="732"/>
            <ac:spMk id="3" creationId="{329E12A7-7838-4502-BEAA-D8A75C6C19FC}"/>
          </ac:spMkLst>
        </pc:spChg>
        <pc:picChg chg="add mod">
          <ac:chgData name="천 성원" userId="9b0015a315ea0d4e" providerId="LiveId" clId="{14811A8A-2BC3-4D77-9F45-F9AD8C5A20F1}" dt="2021-07-23T03:18:05.560" v="4772" actId="1076"/>
          <ac:picMkLst>
            <pc:docMk/>
            <pc:sldMk cId="52637403" sldId="732"/>
            <ac:picMk id="6" creationId="{9986371E-FB09-4C92-A744-70485E601CEC}"/>
          </ac:picMkLst>
        </pc:picChg>
      </pc:sldChg>
      <pc:sldChg chg="addSp delSp modSp new mod">
        <pc:chgData name="천 성원" userId="9b0015a315ea0d4e" providerId="LiveId" clId="{14811A8A-2BC3-4D77-9F45-F9AD8C5A20F1}" dt="2021-07-23T05:06:01.551" v="5310" actId="20577"/>
        <pc:sldMkLst>
          <pc:docMk/>
          <pc:sldMk cId="2303811098" sldId="733"/>
        </pc:sldMkLst>
        <pc:spChg chg="del">
          <ac:chgData name="천 성원" userId="9b0015a315ea0d4e" providerId="LiveId" clId="{14811A8A-2BC3-4D77-9F45-F9AD8C5A20F1}" dt="2021-07-23T03:39:59.759" v="4933" actId="21"/>
          <ac:spMkLst>
            <pc:docMk/>
            <pc:sldMk cId="2303811098" sldId="733"/>
            <ac:spMk id="3" creationId="{D0C192F6-360D-4E84-A56B-70838AC82425}"/>
          </ac:spMkLst>
        </pc:spChg>
        <pc:spChg chg="add mod">
          <ac:chgData name="천 성원" userId="9b0015a315ea0d4e" providerId="LiveId" clId="{14811A8A-2BC3-4D77-9F45-F9AD8C5A20F1}" dt="2021-07-23T05:02:38.430" v="5259" actId="1076"/>
          <ac:spMkLst>
            <pc:docMk/>
            <pc:sldMk cId="2303811098" sldId="733"/>
            <ac:spMk id="7" creationId="{BB818C8F-7907-4608-90DC-6B114E5372A9}"/>
          </ac:spMkLst>
        </pc:spChg>
        <pc:spChg chg="add mod">
          <ac:chgData name="천 성원" userId="9b0015a315ea0d4e" providerId="LiveId" clId="{14811A8A-2BC3-4D77-9F45-F9AD8C5A20F1}" dt="2021-07-23T05:02:40.544" v="5260" actId="1076"/>
          <ac:spMkLst>
            <pc:docMk/>
            <pc:sldMk cId="2303811098" sldId="733"/>
            <ac:spMk id="14" creationId="{8962D0EF-1DE7-4313-9600-6ECCFD18D934}"/>
          </ac:spMkLst>
        </pc:spChg>
        <pc:spChg chg="add mod">
          <ac:chgData name="천 성원" userId="9b0015a315ea0d4e" providerId="LiveId" clId="{14811A8A-2BC3-4D77-9F45-F9AD8C5A20F1}" dt="2021-07-23T05:06:01.551" v="5310" actId="20577"/>
          <ac:spMkLst>
            <pc:docMk/>
            <pc:sldMk cId="2303811098" sldId="733"/>
            <ac:spMk id="15" creationId="{28308B14-3265-4558-B550-7DD253CBB5D5}"/>
          </ac:spMkLst>
        </pc:spChg>
        <pc:picChg chg="add mod">
          <ac:chgData name="천 성원" userId="9b0015a315ea0d4e" providerId="LiveId" clId="{14811A8A-2BC3-4D77-9F45-F9AD8C5A20F1}" dt="2021-07-23T05:02:14.680" v="5251" actId="1076"/>
          <ac:picMkLst>
            <pc:docMk/>
            <pc:sldMk cId="2303811098" sldId="733"/>
            <ac:picMk id="6" creationId="{5035E9D3-678E-41BB-81F4-139E6B7C2770}"/>
          </ac:picMkLst>
        </pc:picChg>
        <pc:picChg chg="add mod">
          <ac:chgData name="천 성원" userId="9b0015a315ea0d4e" providerId="LiveId" clId="{14811A8A-2BC3-4D77-9F45-F9AD8C5A20F1}" dt="2021-07-23T05:02:13.396" v="5250" actId="1076"/>
          <ac:picMkLst>
            <pc:docMk/>
            <pc:sldMk cId="2303811098" sldId="733"/>
            <ac:picMk id="9" creationId="{CDF8288F-36D9-40AA-8C79-B522C2664BED}"/>
          </ac:picMkLst>
        </pc:picChg>
        <pc:picChg chg="add mod">
          <ac:chgData name="천 성원" userId="9b0015a315ea0d4e" providerId="LiveId" clId="{14811A8A-2BC3-4D77-9F45-F9AD8C5A20F1}" dt="2021-07-23T04:54:39.833" v="4984" actId="1076"/>
          <ac:picMkLst>
            <pc:docMk/>
            <pc:sldMk cId="2303811098" sldId="733"/>
            <ac:picMk id="11" creationId="{A72F225F-C744-4E67-8C38-EF9BE11CB747}"/>
          </ac:picMkLst>
        </pc:picChg>
        <pc:picChg chg="add mod">
          <ac:chgData name="천 성원" userId="9b0015a315ea0d4e" providerId="LiveId" clId="{14811A8A-2BC3-4D77-9F45-F9AD8C5A20F1}" dt="2021-07-23T05:02:42.894" v="5261" actId="1076"/>
          <ac:picMkLst>
            <pc:docMk/>
            <pc:sldMk cId="2303811098" sldId="733"/>
            <ac:picMk id="13" creationId="{AA84CB37-0A1F-4AF2-A456-D56AD5D5096B}"/>
          </ac:picMkLst>
        </pc:picChg>
        <pc:picChg chg="add mod">
          <ac:chgData name="천 성원" userId="9b0015a315ea0d4e" providerId="LiveId" clId="{14811A8A-2BC3-4D77-9F45-F9AD8C5A20F1}" dt="2021-07-23T05:02:49.083" v="5263" actId="1076"/>
          <ac:picMkLst>
            <pc:docMk/>
            <pc:sldMk cId="2303811098" sldId="733"/>
            <ac:picMk id="17" creationId="{58B98803-8D3A-403C-9188-29C4668790DE}"/>
          </ac:picMkLst>
        </pc:picChg>
      </pc:sldChg>
      <pc:sldChg chg="addSp delSp modSp new mod">
        <pc:chgData name="천 성원" userId="9b0015a315ea0d4e" providerId="LiveId" clId="{14811A8A-2BC3-4D77-9F45-F9AD8C5A20F1}" dt="2021-07-23T05:14:35.160" v="5496" actId="20577"/>
        <pc:sldMkLst>
          <pc:docMk/>
          <pc:sldMk cId="639202178" sldId="734"/>
        </pc:sldMkLst>
        <pc:spChg chg="del">
          <ac:chgData name="천 성원" userId="9b0015a315ea0d4e" providerId="LiveId" clId="{14811A8A-2BC3-4D77-9F45-F9AD8C5A20F1}" dt="2021-07-23T05:09:22.096" v="5311"/>
          <ac:spMkLst>
            <pc:docMk/>
            <pc:sldMk cId="639202178" sldId="734"/>
            <ac:spMk id="3" creationId="{89B05D28-D336-4837-876D-66D55D2548D2}"/>
          </ac:spMkLst>
        </pc:spChg>
        <pc:spChg chg="add mod">
          <ac:chgData name="천 성원" userId="9b0015a315ea0d4e" providerId="LiveId" clId="{14811A8A-2BC3-4D77-9F45-F9AD8C5A20F1}" dt="2021-07-23T05:14:35.160" v="5496" actId="20577"/>
          <ac:spMkLst>
            <pc:docMk/>
            <pc:sldMk cId="639202178" sldId="734"/>
            <ac:spMk id="9" creationId="{9B462A3E-CEC8-4F22-A1E1-A229FE1F54C0}"/>
          </ac:spMkLst>
        </pc:spChg>
        <pc:picChg chg="add mod">
          <ac:chgData name="천 성원" userId="9b0015a315ea0d4e" providerId="LiveId" clId="{14811A8A-2BC3-4D77-9F45-F9AD8C5A20F1}" dt="2021-07-23T05:09:28.593" v="5316" actId="1076"/>
          <ac:picMkLst>
            <pc:docMk/>
            <pc:sldMk cId="639202178" sldId="734"/>
            <ac:picMk id="6" creationId="{BA15EAFF-A05B-436A-997D-30AB824C5310}"/>
          </ac:picMkLst>
        </pc:picChg>
        <pc:picChg chg="add mod">
          <ac:chgData name="천 성원" userId="9b0015a315ea0d4e" providerId="LiveId" clId="{14811A8A-2BC3-4D77-9F45-F9AD8C5A20F1}" dt="2021-07-23T05:10:57.155" v="5322" actId="1076"/>
          <ac:picMkLst>
            <pc:docMk/>
            <pc:sldMk cId="639202178" sldId="734"/>
            <ac:picMk id="8" creationId="{82A50611-DEA4-48BD-B2C2-461BA767EBA9}"/>
          </ac:picMkLst>
        </pc:picChg>
      </pc:sldChg>
      <pc:sldChg chg="addSp delSp modSp new mod">
        <pc:chgData name="천 성원" userId="9b0015a315ea0d4e" providerId="LiveId" clId="{14811A8A-2BC3-4D77-9F45-F9AD8C5A20F1}" dt="2021-07-23T05:44:43.016" v="6264" actId="1076"/>
        <pc:sldMkLst>
          <pc:docMk/>
          <pc:sldMk cId="1983330409" sldId="735"/>
        </pc:sldMkLst>
        <pc:spChg chg="del">
          <ac:chgData name="천 성원" userId="9b0015a315ea0d4e" providerId="LiveId" clId="{14811A8A-2BC3-4D77-9F45-F9AD8C5A20F1}" dt="2021-07-23T05:14:48.127" v="5498"/>
          <ac:spMkLst>
            <pc:docMk/>
            <pc:sldMk cId="1983330409" sldId="735"/>
            <ac:spMk id="3" creationId="{0AE57A7A-4806-4BD7-AC78-98288047A0C7}"/>
          </ac:spMkLst>
        </pc:spChg>
        <pc:spChg chg="add mod">
          <ac:chgData name="천 성원" userId="9b0015a315ea0d4e" providerId="LiveId" clId="{14811A8A-2BC3-4D77-9F45-F9AD8C5A20F1}" dt="2021-07-23T05:44:43.016" v="6264" actId="1076"/>
          <ac:spMkLst>
            <pc:docMk/>
            <pc:sldMk cId="1983330409" sldId="735"/>
            <ac:spMk id="7" creationId="{79B29FD9-959B-4503-84F1-D09B69E0E82E}"/>
          </ac:spMkLst>
        </pc:spChg>
        <pc:spChg chg="add mod">
          <ac:chgData name="천 성원" userId="9b0015a315ea0d4e" providerId="LiveId" clId="{14811A8A-2BC3-4D77-9F45-F9AD8C5A20F1}" dt="2021-07-23T05:30:36.348" v="5791" actId="404"/>
          <ac:spMkLst>
            <pc:docMk/>
            <pc:sldMk cId="1983330409" sldId="735"/>
            <ac:spMk id="8" creationId="{6D49AFDC-9C33-4A3B-9444-AA2A3540CDE9}"/>
          </ac:spMkLst>
        </pc:spChg>
        <pc:spChg chg="add mod">
          <ac:chgData name="천 성원" userId="9b0015a315ea0d4e" providerId="LiveId" clId="{14811A8A-2BC3-4D77-9F45-F9AD8C5A20F1}" dt="2021-07-23T05:42:27.075" v="6169" actId="20577"/>
          <ac:spMkLst>
            <pc:docMk/>
            <pc:sldMk cId="1983330409" sldId="735"/>
            <ac:spMk id="9" creationId="{884BE0F1-9651-4DE4-9C69-16347EF2EED3}"/>
          </ac:spMkLst>
        </pc:spChg>
        <pc:spChg chg="add mod">
          <ac:chgData name="천 성원" userId="9b0015a315ea0d4e" providerId="LiveId" clId="{14811A8A-2BC3-4D77-9F45-F9AD8C5A20F1}" dt="2021-07-23T05:42:36.199" v="6172" actId="1076"/>
          <ac:spMkLst>
            <pc:docMk/>
            <pc:sldMk cId="1983330409" sldId="735"/>
            <ac:spMk id="10" creationId="{60FEDDB0-F76A-4C5B-8776-7DF6A4D69035}"/>
          </ac:spMkLst>
        </pc:spChg>
        <pc:spChg chg="add mod">
          <ac:chgData name="천 성원" userId="9b0015a315ea0d4e" providerId="LiveId" clId="{14811A8A-2BC3-4D77-9F45-F9AD8C5A20F1}" dt="2021-07-23T05:42:42.259" v="6174" actId="14100"/>
          <ac:spMkLst>
            <pc:docMk/>
            <pc:sldMk cId="1983330409" sldId="735"/>
            <ac:spMk id="11" creationId="{D4AF2B1D-D74E-44C6-A838-B5269B8DD2E0}"/>
          </ac:spMkLst>
        </pc:spChg>
        <pc:spChg chg="add mod">
          <ac:chgData name="천 성원" userId="9b0015a315ea0d4e" providerId="LiveId" clId="{14811A8A-2BC3-4D77-9F45-F9AD8C5A20F1}" dt="2021-07-23T05:44:39.475" v="6263" actId="1076"/>
          <ac:spMkLst>
            <pc:docMk/>
            <pc:sldMk cId="1983330409" sldId="735"/>
            <ac:spMk id="12" creationId="{FF4E299E-E29E-4E74-BC6E-7133BAE59465}"/>
          </ac:spMkLst>
        </pc:spChg>
        <pc:picChg chg="add mod">
          <ac:chgData name="천 성원" userId="9b0015a315ea0d4e" providerId="LiveId" clId="{14811A8A-2BC3-4D77-9F45-F9AD8C5A20F1}" dt="2021-07-23T05:14:52.990" v="5503" actId="1076"/>
          <ac:picMkLst>
            <pc:docMk/>
            <pc:sldMk cId="1983330409" sldId="735"/>
            <ac:picMk id="6" creationId="{8A8ED078-5F35-4BB1-AB42-83158676AD53}"/>
          </ac:picMkLst>
        </pc:picChg>
      </pc:sldChg>
      <pc:sldChg chg="addSp delSp modSp new mod">
        <pc:chgData name="천 성원" userId="9b0015a315ea0d4e" providerId="LiveId" clId="{14811A8A-2BC3-4D77-9F45-F9AD8C5A20F1}" dt="2021-07-23T05:36:54.873" v="5903" actId="1076"/>
        <pc:sldMkLst>
          <pc:docMk/>
          <pc:sldMk cId="777998361" sldId="736"/>
        </pc:sldMkLst>
        <pc:spChg chg="del">
          <ac:chgData name="천 성원" userId="9b0015a315ea0d4e" providerId="LiveId" clId="{14811A8A-2BC3-4D77-9F45-F9AD8C5A20F1}" dt="2021-07-23T05:20:55.561" v="5506" actId="21"/>
          <ac:spMkLst>
            <pc:docMk/>
            <pc:sldMk cId="777998361" sldId="736"/>
            <ac:spMk id="3" creationId="{4EF1101F-C208-4668-B40F-EE2FD36B3004}"/>
          </ac:spMkLst>
        </pc:spChg>
        <pc:picChg chg="add mod">
          <ac:chgData name="천 성원" userId="9b0015a315ea0d4e" providerId="LiveId" clId="{14811A8A-2BC3-4D77-9F45-F9AD8C5A20F1}" dt="2021-07-23T05:36:54.873" v="5903" actId="1076"/>
          <ac:picMkLst>
            <pc:docMk/>
            <pc:sldMk cId="777998361" sldId="736"/>
            <ac:picMk id="6" creationId="{C5FBEE7E-DF7B-4C15-AADE-0A840FB0DFF0}"/>
          </ac:picMkLst>
        </pc:picChg>
        <pc:picChg chg="add mod">
          <ac:chgData name="천 성원" userId="9b0015a315ea0d4e" providerId="LiveId" clId="{14811A8A-2BC3-4D77-9F45-F9AD8C5A20F1}" dt="2021-07-23T05:36:53.429" v="5902" actId="1076"/>
          <ac:picMkLst>
            <pc:docMk/>
            <pc:sldMk cId="777998361" sldId="736"/>
            <ac:picMk id="8" creationId="{F0B44B84-8216-454B-8091-81EA2714BBF3}"/>
          </ac:picMkLst>
        </pc:picChg>
      </pc:sldChg>
      <pc:sldChg chg="addSp delSp modSp new mod">
        <pc:chgData name="천 성원" userId="9b0015a315ea0d4e" providerId="LiveId" clId="{14811A8A-2BC3-4D77-9F45-F9AD8C5A20F1}" dt="2021-07-23T06:27:58.645" v="6505" actId="21"/>
        <pc:sldMkLst>
          <pc:docMk/>
          <pc:sldMk cId="2667605540" sldId="737"/>
        </pc:sldMkLst>
        <pc:spChg chg="del">
          <ac:chgData name="천 성원" userId="9b0015a315ea0d4e" providerId="LiveId" clId="{14811A8A-2BC3-4D77-9F45-F9AD8C5A20F1}" dt="2021-07-23T05:56:38.288" v="6504" actId="21"/>
          <ac:spMkLst>
            <pc:docMk/>
            <pc:sldMk cId="2667605540" sldId="737"/>
            <ac:spMk id="3" creationId="{64C8B0C9-BC78-468A-9BF8-D4B919145784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6" creationId="{51FBB4F9-72D6-4C1F-9EC8-4C565DCC48BC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7" creationId="{BAA90037-7705-4D5F-BFDF-D1F958C76C08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8" creationId="{51562451-89D0-46D9-A17E-BFD628DF32CB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9" creationId="{A71101B5-513C-4F24-89DD-E2CDA0D5D74B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2" creationId="{C064E49C-4DC3-41CC-BD21-640DB4ADFC62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3" creationId="{E4DAE931-007D-4D52-9B44-C81140D34725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4" creationId="{E34FFC9F-3424-444C-80C0-72985B1CD048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5" creationId="{1E57CBF7-42A1-4FED-859E-7D1AD61CD613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6" creationId="{FDCDE3B7-C5FD-4A86-8636-8EE12291B2ED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7" creationId="{840F4079-D29D-46A3-B2F8-14123E4082DC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8" creationId="{A852929A-826A-45C0-89C8-F13CB4ECA6AF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9" creationId="{D1D7EF27-E51B-4132-9EC8-312C904EFF43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22" creationId="{B08FB7CB-4D5C-4590-9768-D5CAECA35A99}"/>
          </ac:spMkLst>
        </pc:spChg>
        <pc:grpChg chg="add mod">
          <ac:chgData name="천 성원" userId="9b0015a315ea0d4e" providerId="LiveId" clId="{14811A8A-2BC3-4D77-9F45-F9AD8C5A20F1}" dt="2021-07-23T05:56:32.746" v="6503"/>
          <ac:grpSpMkLst>
            <pc:docMk/>
            <pc:sldMk cId="2667605540" sldId="737"/>
            <ac:grpSpMk id="5" creationId="{12C4CE18-3B14-4ECC-9D80-CFE6276251D5}"/>
          </ac:grpSpMkLst>
        </pc:grpChg>
        <pc:grpChg chg="mod">
          <ac:chgData name="천 성원" userId="9b0015a315ea0d4e" providerId="LiveId" clId="{14811A8A-2BC3-4D77-9F45-F9AD8C5A20F1}" dt="2021-07-23T05:56:32.746" v="6503"/>
          <ac:grpSpMkLst>
            <pc:docMk/>
            <pc:sldMk cId="2667605540" sldId="737"/>
            <ac:grpSpMk id="11" creationId="{4EA86629-A7BE-4CF7-BA7E-D160E7FE9BB7}"/>
          </ac:grpSpMkLst>
        </pc:grpChg>
        <pc:picChg chg="add mod">
          <ac:chgData name="천 성원" userId="9b0015a315ea0d4e" providerId="LiveId" clId="{14811A8A-2BC3-4D77-9F45-F9AD8C5A20F1}" dt="2021-07-23T05:56:32.746" v="6503"/>
          <ac:picMkLst>
            <pc:docMk/>
            <pc:sldMk cId="2667605540" sldId="737"/>
            <ac:picMk id="23" creationId="{E184F777-6B78-4773-B27C-17430BD4C965}"/>
          </ac:picMkLst>
        </pc:picChg>
        <pc:cxnChg chg="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10" creationId="{5A5D5419-188F-49CF-B3C2-A77793489E75}"/>
          </ac:cxnSpMkLst>
        </pc:cxnChg>
        <pc:cxnChg chg="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20" creationId="{AFA9CA70-8B36-4FB5-8B35-FC8B09105DE8}"/>
          </ac:cxnSpMkLst>
        </pc:cxnChg>
        <pc:cxnChg chg="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21" creationId="{6D392AED-39A1-4966-8AC5-39609736783A}"/>
          </ac:cxnSpMkLst>
        </pc:cxnChg>
        <pc:cxnChg chg="add del mod">
          <ac:chgData name="천 성원" userId="9b0015a315ea0d4e" providerId="LiveId" clId="{14811A8A-2BC3-4D77-9F45-F9AD8C5A20F1}" dt="2021-07-23T06:27:58.645" v="6505" actId="21"/>
          <ac:cxnSpMkLst>
            <pc:docMk/>
            <pc:sldMk cId="2667605540" sldId="737"/>
            <ac:cxnSpMk id="24" creationId="{7246BDCB-8AAD-4C48-A50A-4D3DA4B49943}"/>
          </ac:cxnSpMkLst>
        </pc:cxnChg>
        <pc:cxnChg chg="add 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25" creationId="{419833E1-48A9-4CCE-AA35-8783DDD631A8}"/>
          </ac:cxnSpMkLst>
        </pc:cxnChg>
      </pc:sldChg>
      <pc:sldChg chg="addSp delSp modSp new mod">
        <pc:chgData name="천 성원" userId="9b0015a315ea0d4e" providerId="LiveId" clId="{14811A8A-2BC3-4D77-9F45-F9AD8C5A20F1}" dt="2021-07-26T05:34:47.326" v="7028" actId="1076"/>
        <pc:sldMkLst>
          <pc:docMk/>
          <pc:sldMk cId="2171097181" sldId="738"/>
        </pc:sldMkLst>
        <pc:spChg chg="del mod">
          <ac:chgData name="천 성원" userId="9b0015a315ea0d4e" providerId="LiveId" clId="{14811A8A-2BC3-4D77-9F45-F9AD8C5A20F1}" dt="2021-07-23T06:32:53.334" v="6523" actId="21"/>
          <ac:spMkLst>
            <pc:docMk/>
            <pc:sldMk cId="2171097181" sldId="738"/>
            <ac:spMk id="3" creationId="{17B2DD78-1053-4885-9C92-65F72A1100D3}"/>
          </ac:spMkLst>
        </pc:spChg>
        <pc:spChg chg="add del">
          <ac:chgData name="천 성원" userId="9b0015a315ea0d4e" providerId="LiveId" clId="{14811A8A-2BC3-4D77-9F45-F9AD8C5A20F1}" dt="2021-07-23T06:32:53.334" v="6523" actId="21"/>
          <ac:spMkLst>
            <pc:docMk/>
            <pc:sldMk cId="2171097181" sldId="738"/>
            <ac:spMk id="5" creationId="{3B95B4F9-821E-4401-830D-C1B6C7260CEF}"/>
          </ac:spMkLst>
        </pc:spChg>
        <pc:spChg chg="add mod">
          <ac:chgData name="천 성원" userId="9b0015a315ea0d4e" providerId="LiveId" clId="{14811A8A-2BC3-4D77-9F45-F9AD8C5A20F1}" dt="2021-07-23T06:32:59.042" v="6536" actId="20577"/>
          <ac:spMkLst>
            <pc:docMk/>
            <pc:sldMk cId="2171097181" sldId="738"/>
            <ac:spMk id="6" creationId="{2A2E3C93-AED5-4DD7-89FA-CF4256453A49}"/>
          </ac:spMkLst>
        </pc:spChg>
        <pc:spChg chg="add del mod">
          <ac:chgData name="천 성원" userId="9b0015a315ea0d4e" providerId="LiveId" clId="{14811A8A-2BC3-4D77-9F45-F9AD8C5A20F1}" dt="2021-07-23T06:33:12.803" v="6542"/>
          <ac:spMkLst>
            <pc:docMk/>
            <pc:sldMk cId="2171097181" sldId="738"/>
            <ac:spMk id="7" creationId="{6727D0DD-C835-4547-B21B-50DD8E836EF5}"/>
          </ac:spMkLst>
        </pc:spChg>
        <pc:spChg chg="add del mod">
          <ac:chgData name="천 성원" userId="9b0015a315ea0d4e" providerId="LiveId" clId="{14811A8A-2BC3-4D77-9F45-F9AD8C5A20F1}" dt="2021-07-23T06:33:12.797" v="6540" actId="21"/>
          <ac:spMkLst>
            <pc:docMk/>
            <pc:sldMk cId="2171097181" sldId="738"/>
            <ac:spMk id="8" creationId="{937F8F0F-7F27-472C-80F1-6F2925EF258E}"/>
          </ac:spMkLst>
        </pc:spChg>
        <pc:spChg chg="add del mod">
          <ac:chgData name="천 성원" userId="9b0015a315ea0d4e" providerId="LiveId" clId="{14811A8A-2BC3-4D77-9F45-F9AD8C5A20F1}" dt="2021-07-23T06:33:12.797" v="6540" actId="21"/>
          <ac:spMkLst>
            <pc:docMk/>
            <pc:sldMk cId="2171097181" sldId="738"/>
            <ac:spMk id="9" creationId="{DB5C3443-2E1C-44BD-A0B4-AEFBC67068DA}"/>
          </ac:spMkLst>
        </pc:spChg>
        <pc:spChg chg="add del mod">
          <ac:chgData name="천 성원" userId="9b0015a315ea0d4e" providerId="LiveId" clId="{14811A8A-2BC3-4D77-9F45-F9AD8C5A20F1}" dt="2021-07-23T06:33:19.997" v="6546"/>
          <ac:spMkLst>
            <pc:docMk/>
            <pc:sldMk cId="2171097181" sldId="738"/>
            <ac:spMk id="10" creationId="{904003EF-1EBA-4AF2-901B-541C67D16A24}"/>
          </ac:spMkLst>
        </pc:spChg>
        <pc:spChg chg="add mod">
          <ac:chgData name="천 성원" userId="9b0015a315ea0d4e" providerId="LiveId" clId="{14811A8A-2BC3-4D77-9F45-F9AD8C5A20F1}" dt="2021-07-23T06:33:22.329" v="6556" actId="5793"/>
          <ac:spMkLst>
            <pc:docMk/>
            <pc:sldMk cId="2171097181" sldId="738"/>
            <ac:spMk id="11" creationId="{3F5DCBFF-51FF-4FD1-9141-4C39D8015E07}"/>
          </ac:spMkLst>
        </pc:spChg>
        <pc:spChg chg="add mod">
          <ac:chgData name="천 성원" userId="9b0015a315ea0d4e" providerId="LiveId" clId="{14811A8A-2BC3-4D77-9F45-F9AD8C5A20F1}" dt="2021-07-23T06:40:05.458" v="6593" actId="1076"/>
          <ac:spMkLst>
            <pc:docMk/>
            <pc:sldMk cId="2171097181" sldId="738"/>
            <ac:spMk id="12" creationId="{5DEA8C3D-4C25-4D01-98E7-55B3BF6E66FD}"/>
          </ac:spMkLst>
        </pc:spChg>
        <pc:picChg chg="add mod">
          <ac:chgData name="천 성원" userId="9b0015a315ea0d4e" providerId="LiveId" clId="{14811A8A-2BC3-4D77-9F45-F9AD8C5A20F1}" dt="2021-07-26T05:34:47.326" v="7028" actId="1076"/>
          <ac:picMkLst>
            <pc:docMk/>
            <pc:sldMk cId="2171097181" sldId="738"/>
            <ac:picMk id="5" creationId="{99F391DC-EABF-4195-9A59-1083EF2D08DF}"/>
          </ac:picMkLst>
        </pc:picChg>
      </pc:sldChg>
      <pc:sldChg chg="addSp delSp modSp new mod">
        <pc:chgData name="천 성원" userId="9b0015a315ea0d4e" providerId="LiveId" clId="{14811A8A-2BC3-4D77-9F45-F9AD8C5A20F1}" dt="2021-07-23T06:36:31.041" v="6584" actId="1076"/>
        <pc:sldMkLst>
          <pc:docMk/>
          <pc:sldMk cId="3513132424" sldId="739"/>
        </pc:sldMkLst>
        <pc:spChg chg="del">
          <ac:chgData name="천 성원" userId="9b0015a315ea0d4e" providerId="LiveId" clId="{14811A8A-2BC3-4D77-9F45-F9AD8C5A20F1}" dt="2021-07-23T06:36:26.854" v="6580"/>
          <ac:spMkLst>
            <pc:docMk/>
            <pc:sldMk cId="3513132424" sldId="739"/>
            <ac:spMk id="3" creationId="{83A1BEFE-1A9B-43BF-A470-448B07B8F960}"/>
          </ac:spMkLst>
        </pc:spChg>
        <pc:picChg chg="add mod">
          <ac:chgData name="천 성원" userId="9b0015a315ea0d4e" providerId="LiveId" clId="{14811A8A-2BC3-4D77-9F45-F9AD8C5A20F1}" dt="2021-07-23T06:36:31.041" v="6584" actId="1076"/>
          <ac:picMkLst>
            <pc:docMk/>
            <pc:sldMk cId="3513132424" sldId="739"/>
            <ac:picMk id="6" creationId="{472BA65E-150B-458C-B628-7697E5331D55}"/>
          </ac:picMkLst>
        </pc:picChg>
      </pc:sldChg>
      <pc:sldChg chg="addSp delSp modSp new mod">
        <pc:chgData name="천 성원" userId="9b0015a315ea0d4e" providerId="LiveId" clId="{14811A8A-2BC3-4D77-9F45-F9AD8C5A20F1}" dt="2021-07-23T06:37:53.480" v="6589" actId="1076"/>
        <pc:sldMkLst>
          <pc:docMk/>
          <pc:sldMk cId="1344901239" sldId="740"/>
        </pc:sldMkLst>
        <pc:spChg chg="del">
          <ac:chgData name="천 성원" userId="9b0015a315ea0d4e" providerId="LiveId" clId="{14811A8A-2BC3-4D77-9F45-F9AD8C5A20F1}" dt="2021-07-23T06:37:50.778" v="6586"/>
          <ac:spMkLst>
            <pc:docMk/>
            <pc:sldMk cId="1344901239" sldId="740"/>
            <ac:spMk id="3" creationId="{C6C4E100-7952-48EA-BCE5-18BD5A8EC815}"/>
          </ac:spMkLst>
        </pc:spChg>
        <pc:picChg chg="add mod">
          <ac:chgData name="천 성원" userId="9b0015a315ea0d4e" providerId="LiveId" clId="{14811A8A-2BC3-4D77-9F45-F9AD8C5A20F1}" dt="2021-07-23T06:37:53.480" v="6589" actId="1076"/>
          <ac:picMkLst>
            <pc:docMk/>
            <pc:sldMk cId="1344901239" sldId="740"/>
            <ac:picMk id="6" creationId="{4DEA037A-C389-45F0-8CC3-6D683330ED17}"/>
          </ac:picMkLst>
        </pc:picChg>
      </pc:sldChg>
      <pc:sldChg chg="addSp delSp modSp new mod">
        <pc:chgData name="천 성원" userId="9b0015a315ea0d4e" providerId="LiveId" clId="{14811A8A-2BC3-4D77-9F45-F9AD8C5A20F1}" dt="2021-07-23T06:50:05.794" v="6735" actId="1076"/>
        <pc:sldMkLst>
          <pc:docMk/>
          <pc:sldMk cId="992116603" sldId="741"/>
        </pc:sldMkLst>
        <pc:spChg chg="del">
          <ac:chgData name="천 성원" userId="9b0015a315ea0d4e" providerId="LiveId" clId="{14811A8A-2BC3-4D77-9F45-F9AD8C5A20F1}" dt="2021-07-23T06:43:01.629" v="6594" actId="21"/>
          <ac:spMkLst>
            <pc:docMk/>
            <pc:sldMk cId="992116603" sldId="741"/>
            <ac:spMk id="3" creationId="{27829569-F1E2-42E7-900A-C1CA920C36C7}"/>
          </ac:spMkLst>
        </pc:spChg>
        <pc:spChg chg="add mod">
          <ac:chgData name="천 성원" userId="9b0015a315ea0d4e" providerId="LiveId" clId="{14811A8A-2BC3-4D77-9F45-F9AD8C5A20F1}" dt="2021-07-23T06:50:05.794" v="6735" actId="1076"/>
          <ac:spMkLst>
            <pc:docMk/>
            <pc:sldMk cId="992116603" sldId="741"/>
            <ac:spMk id="7" creationId="{205503DB-BA6E-4C35-B577-6C2B297327FC}"/>
          </ac:spMkLst>
        </pc:spChg>
        <pc:spChg chg="add mod">
          <ac:chgData name="천 성원" userId="9b0015a315ea0d4e" providerId="LiveId" clId="{14811A8A-2BC3-4D77-9F45-F9AD8C5A20F1}" dt="2021-07-23T06:50:03.576" v="6734" actId="1076"/>
          <ac:spMkLst>
            <pc:docMk/>
            <pc:sldMk cId="992116603" sldId="741"/>
            <ac:spMk id="8" creationId="{617CD852-884A-4010-BC78-2559ADC93209}"/>
          </ac:spMkLst>
        </pc:spChg>
        <pc:picChg chg="add mod">
          <ac:chgData name="천 성원" userId="9b0015a315ea0d4e" providerId="LiveId" clId="{14811A8A-2BC3-4D77-9F45-F9AD8C5A20F1}" dt="2021-07-23T06:46:06.975" v="6599" actId="1076"/>
          <ac:picMkLst>
            <pc:docMk/>
            <pc:sldMk cId="992116603" sldId="741"/>
            <ac:picMk id="6" creationId="{64609D2B-CC1F-44CD-83C2-DFBCE531F1AE}"/>
          </ac:picMkLst>
        </pc:picChg>
      </pc:sldChg>
      <pc:sldChg chg="addSp delSp modSp new mod">
        <pc:chgData name="천 성원" userId="9b0015a315ea0d4e" providerId="LiveId" clId="{14811A8A-2BC3-4D77-9F45-F9AD8C5A20F1}" dt="2021-07-23T06:52:00.479" v="6745" actId="1076"/>
        <pc:sldMkLst>
          <pc:docMk/>
          <pc:sldMk cId="4129047837" sldId="742"/>
        </pc:sldMkLst>
        <pc:spChg chg="del">
          <ac:chgData name="천 성원" userId="9b0015a315ea0d4e" providerId="LiveId" clId="{14811A8A-2BC3-4D77-9F45-F9AD8C5A20F1}" dt="2021-07-23T06:50:23.645" v="6737"/>
          <ac:spMkLst>
            <pc:docMk/>
            <pc:sldMk cId="4129047837" sldId="742"/>
            <ac:spMk id="3" creationId="{ACEEA7AF-D754-499B-9CD1-97A05EE9C755}"/>
          </ac:spMkLst>
        </pc:spChg>
        <pc:picChg chg="add mod">
          <ac:chgData name="천 성원" userId="9b0015a315ea0d4e" providerId="LiveId" clId="{14811A8A-2BC3-4D77-9F45-F9AD8C5A20F1}" dt="2021-07-23T06:52:00.479" v="6745" actId="1076"/>
          <ac:picMkLst>
            <pc:docMk/>
            <pc:sldMk cId="4129047837" sldId="742"/>
            <ac:picMk id="6" creationId="{B2235C2D-D4B6-4AE7-A1CB-42A8064D37F7}"/>
          </ac:picMkLst>
        </pc:picChg>
      </pc:sldChg>
      <pc:sldChg chg="addSp delSp modSp new mod">
        <pc:chgData name="천 성원" userId="9b0015a315ea0d4e" providerId="LiveId" clId="{14811A8A-2BC3-4D77-9F45-F9AD8C5A20F1}" dt="2021-07-23T06:52:52.158" v="6756" actId="1076"/>
        <pc:sldMkLst>
          <pc:docMk/>
          <pc:sldMk cId="2350224570" sldId="743"/>
        </pc:sldMkLst>
        <pc:spChg chg="del">
          <ac:chgData name="천 성원" userId="9b0015a315ea0d4e" providerId="LiveId" clId="{14811A8A-2BC3-4D77-9F45-F9AD8C5A20F1}" dt="2021-07-23T06:52:24.740" v="6747" actId="21"/>
          <ac:spMkLst>
            <pc:docMk/>
            <pc:sldMk cId="2350224570" sldId="743"/>
            <ac:spMk id="3" creationId="{A822D17E-FA0E-4459-9A48-D000EB1A108A}"/>
          </ac:spMkLst>
        </pc:spChg>
        <pc:spChg chg="add del mod">
          <ac:chgData name="천 성원" userId="9b0015a315ea0d4e" providerId="LiveId" clId="{14811A8A-2BC3-4D77-9F45-F9AD8C5A20F1}" dt="2021-07-23T06:52:27.673" v="6749" actId="21"/>
          <ac:spMkLst>
            <pc:docMk/>
            <pc:sldMk cId="2350224570" sldId="743"/>
            <ac:spMk id="5" creationId="{8866B69A-B99B-41B4-AD87-67169A75D487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7" creationId="{47B5F708-16E5-4C5B-AC06-49B552C7AF49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8" creationId="{22971779-BE1A-4629-8B62-1A924EE620D4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9" creationId="{881FB844-4738-4B0C-B004-C0EEE723F40C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0" creationId="{61408A20-F5EF-4920-A7F1-6CD22A2C494E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3" creationId="{A1E29B64-82E9-4889-8DDF-7A4AF7E94A9B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4" creationId="{A072E691-7B1C-4C93-A523-BA4799E93BB8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5" creationId="{DB3BDCD9-985F-4C39-878E-273DC5394162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6" creationId="{8EA0BD84-9726-4BE9-A0CA-8948B3BCC54B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7" creationId="{F4C3E159-46AF-47BA-962F-DB7AC9DEFB31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8" creationId="{14A634C9-274D-402E-964B-CAF9C8B3EEF3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9" creationId="{CE343EC2-034D-47B1-8B7F-F3D9822EB1AB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20" creationId="{CA29210A-9B49-4C26-BBB6-6B059DE58B09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23" creationId="{C12DE176-A7B6-4297-B6F8-AD69E3246D31}"/>
          </ac:spMkLst>
        </pc:spChg>
        <pc:grpChg chg="add mod">
          <ac:chgData name="천 성원" userId="9b0015a315ea0d4e" providerId="LiveId" clId="{14811A8A-2BC3-4D77-9F45-F9AD8C5A20F1}" dt="2021-07-23T06:52:52.158" v="6756" actId="1076"/>
          <ac:grpSpMkLst>
            <pc:docMk/>
            <pc:sldMk cId="2350224570" sldId="743"/>
            <ac:grpSpMk id="6" creationId="{5A06F614-71BF-43CB-9F96-11C0B7E8DDA8}"/>
          </ac:grpSpMkLst>
        </pc:grpChg>
        <pc:grpChg chg="mod">
          <ac:chgData name="천 성원" userId="9b0015a315ea0d4e" providerId="LiveId" clId="{14811A8A-2BC3-4D77-9F45-F9AD8C5A20F1}" dt="2021-07-23T06:52:34.268" v="6750"/>
          <ac:grpSpMkLst>
            <pc:docMk/>
            <pc:sldMk cId="2350224570" sldId="743"/>
            <ac:grpSpMk id="12" creationId="{56A79C30-CDCA-4436-AB4A-46B2CC3ACF34}"/>
          </ac:grpSpMkLst>
        </pc:grpChg>
        <pc:picChg chg="add mod">
          <ac:chgData name="천 성원" userId="9b0015a315ea0d4e" providerId="LiveId" clId="{14811A8A-2BC3-4D77-9F45-F9AD8C5A20F1}" dt="2021-07-23T06:52:52.158" v="6756" actId="1076"/>
          <ac:picMkLst>
            <pc:docMk/>
            <pc:sldMk cId="2350224570" sldId="743"/>
            <ac:picMk id="24" creationId="{8C1F5848-CFF4-4E7A-9818-3AAFF74D2055}"/>
          </ac:picMkLst>
        </pc:picChg>
        <pc:cxnChg chg="mod">
          <ac:chgData name="천 성원" userId="9b0015a315ea0d4e" providerId="LiveId" clId="{14811A8A-2BC3-4D77-9F45-F9AD8C5A20F1}" dt="2021-07-23T06:52:34.268" v="6750"/>
          <ac:cxnSpMkLst>
            <pc:docMk/>
            <pc:sldMk cId="2350224570" sldId="743"/>
            <ac:cxnSpMk id="11" creationId="{2726B85E-0CF6-412E-A384-5DE554612FB2}"/>
          </ac:cxnSpMkLst>
        </pc:cxnChg>
        <pc:cxnChg chg="mod">
          <ac:chgData name="천 성원" userId="9b0015a315ea0d4e" providerId="LiveId" clId="{14811A8A-2BC3-4D77-9F45-F9AD8C5A20F1}" dt="2021-07-23T06:52:34.268" v="6750"/>
          <ac:cxnSpMkLst>
            <pc:docMk/>
            <pc:sldMk cId="2350224570" sldId="743"/>
            <ac:cxnSpMk id="21" creationId="{00C36421-461E-483F-8426-2139F27F3FA2}"/>
          </ac:cxnSpMkLst>
        </pc:cxnChg>
        <pc:cxnChg chg="mod">
          <ac:chgData name="천 성원" userId="9b0015a315ea0d4e" providerId="LiveId" clId="{14811A8A-2BC3-4D77-9F45-F9AD8C5A20F1}" dt="2021-07-23T06:52:34.268" v="6750"/>
          <ac:cxnSpMkLst>
            <pc:docMk/>
            <pc:sldMk cId="2350224570" sldId="743"/>
            <ac:cxnSpMk id="22" creationId="{AE5E0FFB-9E61-4919-AEC6-EE2B5D525B3A}"/>
          </ac:cxnSpMkLst>
        </pc:cxnChg>
        <pc:cxnChg chg="add mod">
          <ac:chgData name="천 성원" userId="9b0015a315ea0d4e" providerId="LiveId" clId="{14811A8A-2BC3-4D77-9F45-F9AD8C5A20F1}" dt="2021-07-23T06:52:46.219" v="6755" actId="1037"/>
          <ac:cxnSpMkLst>
            <pc:docMk/>
            <pc:sldMk cId="2350224570" sldId="743"/>
            <ac:cxnSpMk id="25" creationId="{91BC4153-D164-4541-B9CD-D2F8FE588731}"/>
          </ac:cxnSpMkLst>
        </pc:cxnChg>
      </pc:sldChg>
      <pc:sldChg chg="addSp delSp modSp new mod">
        <pc:chgData name="천 성원" userId="9b0015a315ea0d4e" providerId="LiveId" clId="{14811A8A-2BC3-4D77-9F45-F9AD8C5A20F1}" dt="2021-07-23T06:55:13.816" v="6768" actId="1076"/>
        <pc:sldMkLst>
          <pc:docMk/>
          <pc:sldMk cId="4249915126" sldId="744"/>
        </pc:sldMkLst>
        <pc:spChg chg="del">
          <ac:chgData name="천 성원" userId="9b0015a315ea0d4e" providerId="LiveId" clId="{14811A8A-2BC3-4D77-9F45-F9AD8C5A20F1}" dt="2021-07-23T06:54:01.527" v="6758" actId="21"/>
          <ac:spMkLst>
            <pc:docMk/>
            <pc:sldMk cId="4249915126" sldId="744"/>
            <ac:spMk id="3" creationId="{86E885D8-BE4D-4396-BF1B-0628C63416DF}"/>
          </ac:spMkLst>
        </pc:spChg>
        <pc:picChg chg="add mod">
          <ac:chgData name="천 성원" userId="9b0015a315ea0d4e" providerId="LiveId" clId="{14811A8A-2BC3-4D77-9F45-F9AD8C5A20F1}" dt="2021-07-23T06:55:13.816" v="6768" actId="1076"/>
          <ac:picMkLst>
            <pc:docMk/>
            <pc:sldMk cId="4249915126" sldId="744"/>
            <ac:picMk id="6" creationId="{96B16598-2752-484D-9667-BD735B705002}"/>
          </ac:picMkLst>
        </pc:picChg>
      </pc:sldChg>
      <pc:sldChg chg="addSp delSp modSp new mod">
        <pc:chgData name="천 성원" userId="9b0015a315ea0d4e" providerId="LiveId" clId="{14811A8A-2BC3-4D77-9F45-F9AD8C5A20F1}" dt="2021-07-23T07:00:07.583" v="6796" actId="1076"/>
        <pc:sldMkLst>
          <pc:docMk/>
          <pc:sldMk cId="4277666561" sldId="745"/>
        </pc:sldMkLst>
        <pc:spChg chg="del">
          <ac:chgData name="천 성원" userId="9b0015a315ea0d4e" providerId="LiveId" clId="{14811A8A-2BC3-4D77-9F45-F9AD8C5A20F1}" dt="2021-07-23T06:58:11.137" v="6770"/>
          <ac:spMkLst>
            <pc:docMk/>
            <pc:sldMk cId="4277666561" sldId="745"/>
            <ac:spMk id="3" creationId="{70A31FA5-6113-4DBD-AF7D-AEEBEC336C16}"/>
          </ac:spMkLst>
        </pc:spChg>
        <pc:picChg chg="add mod">
          <ac:chgData name="천 성원" userId="9b0015a315ea0d4e" providerId="LiveId" clId="{14811A8A-2BC3-4D77-9F45-F9AD8C5A20F1}" dt="2021-07-23T07:00:06.210" v="6795" actId="1076"/>
          <ac:picMkLst>
            <pc:docMk/>
            <pc:sldMk cId="4277666561" sldId="745"/>
            <ac:picMk id="6" creationId="{FB7D3C56-4B91-4296-BE59-582051AB2CAA}"/>
          </ac:picMkLst>
        </pc:picChg>
        <pc:picChg chg="add mod">
          <ac:chgData name="천 성원" userId="9b0015a315ea0d4e" providerId="LiveId" clId="{14811A8A-2BC3-4D77-9F45-F9AD8C5A20F1}" dt="2021-07-23T07:00:07.583" v="6796" actId="1076"/>
          <ac:picMkLst>
            <pc:docMk/>
            <pc:sldMk cId="4277666561" sldId="745"/>
            <ac:picMk id="8" creationId="{891E8085-AFD9-43D5-8204-B2819FD5B276}"/>
          </ac:picMkLst>
        </pc:picChg>
      </pc:sldChg>
      <pc:sldChg chg="addSp delSp modSp new mod">
        <pc:chgData name="천 성원" userId="9b0015a315ea0d4e" providerId="LiveId" clId="{14811A8A-2BC3-4D77-9F45-F9AD8C5A20F1}" dt="2021-07-23T07:11:40.942" v="6847"/>
        <pc:sldMkLst>
          <pc:docMk/>
          <pc:sldMk cId="2947328452" sldId="746"/>
        </pc:sldMkLst>
        <pc:spChg chg="del">
          <ac:chgData name="천 성원" userId="9b0015a315ea0d4e" providerId="LiveId" clId="{14811A8A-2BC3-4D77-9F45-F9AD8C5A20F1}" dt="2021-07-23T07:05:12.849" v="6798"/>
          <ac:spMkLst>
            <pc:docMk/>
            <pc:sldMk cId="2947328452" sldId="746"/>
            <ac:spMk id="3" creationId="{6FD2A9F3-4399-4A86-865B-B874D353BCD8}"/>
          </ac:spMkLst>
        </pc:spChg>
        <pc:spChg chg="add mod">
          <ac:chgData name="천 성원" userId="9b0015a315ea0d4e" providerId="LiveId" clId="{14811A8A-2BC3-4D77-9F45-F9AD8C5A20F1}" dt="2021-07-23T07:11:40.942" v="6847"/>
          <ac:spMkLst>
            <pc:docMk/>
            <pc:sldMk cId="2947328452" sldId="746"/>
            <ac:spMk id="7" creationId="{D0B1E3F9-8454-4352-A9EB-208824A480B1}"/>
          </ac:spMkLst>
        </pc:spChg>
        <pc:spChg chg="add mod">
          <ac:chgData name="천 성원" userId="9b0015a315ea0d4e" providerId="LiveId" clId="{14811A8A-2BC3-4D77-9F45-F9AD8C5A20F1}" dt="2021-07-23T07:11:16.839" v="6823" actId="313"/>
          <ac:spMkLst>
            <pc:docMk/>
            <pc:sldMk cId="2947328452" sldId="746"/>
            <ac:spMk id="8" creationId="{7713D5B8-47E7-4D79-A56E-A425C0925104}"/>
          </ac:spMkLst>
        </pc:spChg>
        <pc:picChg chg="add mod">
          <ac:chgData name="천 성원" userId="9b0015a315ea0d4e" providerId="LiveId" clId="{14811A8A-2BC3-4D77-9F45-F9AD8C5A20F1}" dt="2021-07-23T07:06:31.664" v="6805" actId="14100"/>
          <ac:picMkLst>
            <pc:docMk/>
            <pc:sldMk cId="2947328452" sldId="746"/>
            <ac:picMk id="6" creationId="{661FE099-2ED1-46A6-9190-467182788D8F}"/>
          </ac:picMkLst>
        </pc:picChg>
      </pc:sldChg>
      <pc:sldChg chg="addSp delSp modSp new mod">
        <pc:chgData name="천 성원" userId="9b0015a315ea0d4e" providerId="LiveId" clId="{14811A8A-2BC3-4D77-9F45-F9AD8C5A20F1}" dt="2021-07-23T07:16:26.542" v="6878" actId="1076"/>
        <pc:sldMkLst>
          <pc:docMk/>
          <pc:sldMk cId="2179596427" sldId="747"/>
        </pc:sldMkLst>
        <pc:spChg chg="del">
          <ac:chgData name="천 성원" userId="9b0015a315ea0d4e" providerId="LiveId" clId="{14811A8A-2BC3-4D77-9F45-F9AD8C5A20F1}" dt="2021-07-23T07:08:24.938" v="6807"/>
          <ac:spMkLst>
            <pc:docMk/>
            <pc:sldMk cId="2179596427" sldId="747"/>
            <ac:spMk id="3" creationId="{20609E14-BAFB-4645-A91C-92C1A97C379A}"/>
          </ac:spMkLst>
        </pc:spChg>
        <pc:spChg chg="add mod">
          <ac:chgData name="천 성원" userId="9b0015a315ea0d4e" providerId="LiveId" clId="{14811A8A-2BC3-4D77-9F45-F9AD8C5A20F1}" dt="2021-07-23T07:16:23.888" v="6877"/>
          <ac:spMkLst>
            <pc:docMk/>
            <pc:sldMk cId="2179596427" sldId="747"/>
            <ac:spMk id="7" creationId="{42717458-859E-42C3-B89A-105443B92CC3}"/>
          </ac:spMkLst>
        </pc:spChg>
        <pc:picChg chg="add mod">
          <ac:chgData name="천 성원" userId="9b0015a315ea0d4e" providerId="LiveId" clId="{14811A8A-2BC3-4D77-9F45-F9AD8C5A20F1}" dt="2021-07-23T07:16:26.542" v="6878" actId="1076"/>
          <ac:picMkLst>
            <pc:docMk/>
            <pc:sldMk cId="2179596427" sldId="747"/>
            <ac:picMk id="6" creationId="{CB2BFECD-0A21-471E-90BE-AC2A133EF685}"/>
          </ac:picMkLst>
        </pc:picChg>
      </pc:sldChg>
      <pc:sldChg chg="addSp delSp modSp new mod">
        <pc:chgData name="천 성원" userId="9b0015a315ea0d4e" providerId="LiveId" clId="{14811A8A-2BC3-4D77-9F45-F9AD8C5A20F1}" dt="2021-07-23T07:54:05.183" v="6885" actId="14100"/>
        <pc:sldMkLst>
          <pc:docMk/>
          <pc:sldMk cId="3370373344" sldId="748"/>
        </pc:sldMkLst>
        <pc:spChg chg="del">
          <ac:chgData name="천 성원" userId="9b0015a315ea0d4e" providerId="LiveId" clId="{14811A8A-2BC3-4D77-9F45-F9AD8C5A20F1}" dt="2021-07-23T07:53:54.064" v="6883" actId="21"/>
          <ac:spMkLst>
            <pc:docMk/>
            <pc:sldMk cId="3370373344" sldId="748"/>
            <ac:spMk id="3" creationId="{26B748CF-5343-4B05-B464-2C1A143CCE2D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6" creationId="{4D835A6E-EB4E-4E73-9A87-01BD8EAFEE3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7" creationId="{A4FE45FB-FAE9-48CD-B7A0-15D9C8F94E30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8" creationId="{ECAED545-4A60-4744-8DEB-48FC4A1977F4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9" creationId="{FC870575-E27F-4ECD-BAE7-D664C8EAA9E1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2" creationId="{CCE09212-D2CC-45FA-9FCB-46D4BF3F80C8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3" creationId="{E115493C-F4D0-4327-8E52-CF4EBA7B8282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4" creationId="{2AB1B6A4-7171-4ABD-B8DB-77A595A6CA0B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5" creationId="{22773317-6E6A-4CB3-A7CD-79E224EF0FE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6" creationId="{22F7BA64-E962-4AA7-B3FD-E0C84ACDEB52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7" creationId="{889C29FF-1E64-4F7F-AFDD-75FB4C936F6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8" creationId="{D6C10DF1-4E0B-402C-B33C-5F7CCF008D3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9" creationId="{8BA22D21-4D4C-4A58-8ACE-5DD8F171CAB4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22" creationId="{17E32A90-B8FA-4CE4-A18F-55C37D1C93FF}"/>
          </ac:spMkLst>
        </pc:spChg>
        <pc:grpChg chg="add mod">
          <ac:chgData name="천 성원" userId="9b0015a315ea0d4e" providerId="LiveId" clId="{14811A8A-2BC3-4D77-9F45-F9AD8C5A20F1}" dt="2021-07-23T07:53:50.963" v="6882"/>
          <ac:grpSpMkLst>
            <pc:docMk/>
            <pc:sldMk cId="3370373344" sldId="748"/>
            <ac:grpSpMk id="5" creationId="{E43DDD17-A4A5-4E43-ACA6-5BB2DF3A0F85}"/>
          </ac:grpSpMkLst>
        </pc:grpChg>
        <pc:grpChg chg="mod">
          <ac:chgData name="천 성원" userId="9b0015a315ea0d4e" providerId="LiveId" clId="{14811A8A-2BC3-4D77-9F45-F9AD8C5A20F1}" dt="2021-07-23T07:53:50.963" v="6882"/>
          <ac:grpSpMkLst>
            <pc:docMk/>
            <pc:sldMk cId="3370373344" sldId="748"/>
            <ac:grpSpMk id="11" creationId="{78A65491-1E16-4F3F-833F-B1C2C15156F4}"/>
          </ac:grpSpMkLst>
        </pc:grpChg>
        <pc:picChg chg="add mod">
          <ac:chgData name="천 성원" userId="9b0015a315ea0d4e" providerId="LiveId" clId="{14811A8A-2BC3-4D77-9F45-F9AD8C5A20F1}" dt="2021-07-23T07:53:50.963" v="6882"/>
          <ac:picMkLst>
            <pc:docMk/>
            <pc:sldMk cId="3370373344" sldId="748"/>
            <ac:picMk id="23" creationId="{20467835-7F11-4D0C-986F-C1A19396572C}"/>
          </ac:picMkLst>
        </pc:picChg>
        <pc:cxnChg chg="mod">
          <ac:chgData name="천 성원" userId="9b0015a315ea0d4e" providerId="LiveId" clId="{14811A8A-2BC3-4D77-9F45-F9AD8C5A20F1}" dt="2021-07-23T07:53:50.963" v="6882"/>
          <ac:cxnSpMkLst>
            <pc:docMk/>
            <pc:sldMk cId="3370373344" sldId="748"/>
            <ac:cxnSpMk id="10" creationId="{C96295BF-05E4-43C6-B1F8-5C457A828152}"/>
          </ac:cxnSpMkLst>
        </pc:cxnChg>
        <pc:cxnChg chg="mod">
          <ac:chgData name="천 성원" userId="9b0015a315ea0d4e" providerId="LiveId" clId="{14811A8A-2BC3-4D77-9F45-F9AD8C5A20F1}" dt="2021-07-23T07:53:50.963" v="6882"/>
          <ac:cxnSpMkLst>
            <pc:docMk/>
            <pc:sldMk cId="3370373344" sldId="748"/>
            <ac:cxnSpMk id="20" creationId="{4D9C5C6D-C6AE-477F-863A-CF61D77931AC}"/>
          </ac:cxnSpMkLst>
        </pc:cxnChg>
        <pc:cxnChg chg="mod">
          <ac:chgData name="천 성원" userId="9b0015a315ea0d4e" providerId="LiveId" clId="{14811A8A-2BC3-4D77-9F45-F9AD8C5A20F1}" dt="2021-07-23T07:53:50.963" v="6882"/>
          <ac:cxnSpMkLst>
            <pc:docMk/>
            <pc:sldMk cId="3370373344" sldId="748"/>
            <ac:cxnSpMk id="21" creationId="{0CD7C48D-7B3C-401D-A57C-B1FDEF7189AA}"/>
          </ac:cxnSpMkLst>
        </pc:cxnChg>
        <pc:cxnChg chg="add mod">
          <ac:chgData name="천 성원" userId="9b0015a315ea0d4e" providerId="LiveId" clId="{14811A8A-2BC3-4D77-9F45-F9AD8C5A20F1}" dt="2021-07-23T07:54:05.183" v="6885" actId="14100"/>
          <ac:cxnSpMkLst>
            <pc:docMk/>
            <pc:sldMk cId="3370373344" sldId="748"/>
            <ac:cxnSpMk id="24" creationId="{F3D5DA0E-0EEA-4FC4-9316-5D7DA3703566}"/>
          </ac:cxnSpMkLst>
        </pc:cxnChg>
      </pc:sldChg>
      <pc:sldChg chg="addSp delSp modSp new mod">
        <pc:chgData name="천 성원" userId="9b0015a315ea0d4e" providerId="LiveId" clId="{14811A8A-2BC3-4D77-9F45-F9AD8C5A20F1}" dt="2021-07-23T08:13:47.228" v="6967" actId="1076"/>
        <pc:sldMkLst>
          <pc:docMk/>
          <pc:sldMk cId="1994339072" sldId="749"/>
        </pc:sldMkLst>
        <pc:spChg chg="del">
          <ac:chgData name="천 성원" userId="9b0015a315ea0d4e" providerId="LiveId" clId="{14811A8A-2BC3-4D77-9F45-F9AD8C5A20F1}" dt="2021-07-23T07:54:16.715" v="6886" actId="21"/>
          <ac:spMkLst>
            <pc:docMk/>
            <pc:sldMk cId="1994339072" sldId="749"/>
            <ac:spMk id="3" creationId="{E91B618C-5DE9-44EA-BF8E-43098E46F1EC}"/>
          </ac:spMkLst>
        </pc:spChg>
        <pc:picChg chg="add del mod">
          <ac:chgData name="천 성원" userId="9b0015a315ea0d4e" providerId="LiveId" clId="{14811A8A-2BC3-4D77-9F45-F9AD8C5A20F1}" dt="2021-07-23T07:54:35.674" v="6890" actId="21"/>
          <ac:picMkLst>
            <pc:docMk/>
            <pc:sldMk cId="1994339072" sldId="749"/>
            <ac:picMk id="6" creationId="{5D6739BC-E117-4F1D-9E51-915D625AFB1D}"/>
          </ac:picMkLst>
        </pc:picChg>
        <pc:picChg chg="add mod">
          <ac:chgData name="천 성원" userId="9b0015a315ea0d4e" providerId="LiveId" clId="{14811A8A-2BC3-4D77-9F45-F9AD8C5A20F1}" dt="2021-07-23T08:13:37.785" v="6961" actId="1076"/>
          <ac:picMkLst>
            <pc:docMk/>
            <pc:sldMk cId="1994339072" sldId="749"/>
            <ac:picMk id="8" creationId="{D5C1F37A-D092-4046-9EC1-8DB1B9A5B47F}"/>
          </ac:picMkLst>
        </pc:picChg>
        <pc:picChg chg="add mod">
          <ac:chgData name="천 성원" userId="9b0015a315ea0d4e" providerId="LiveId" clId="{14811A8A-2BC3-4D77-9F45-F9AD8C5A20F1}" dt="2021-07-23T08:13:47.228" v="6967" actId="1076"/>
          <ac:picMkLst>
            <pc:docMk/>
            <pc:sldMk cId="1994339072" sldId="749"/>
            <ac:picMk id="10" creationId="{91FA0BAC-E53F-4D84-90E8-79DE5FB90AB6}"/>
          </ac:picMkLst>
        </pc:picChg>
        <pc:picChg chg="add mod">
          <ac:chgData name="천 성원" userId="9b0015a315ea0d4e" providerId="LiveId" clId="{14811A8A-2BC3-4D77-9F45-F9AD8C5A20F1}" dt="2021-07-23T08:13:39.815" v="6962" actId="1076"/>
          <ac:picMkLst>
            <pc:docMk/>
            <pc:sldMk cId="1994339072" sldId="749"/>
            <ac:picMk id="12" creationId="{11D0B330-70BB-4755-8E74-06D94E4266E8}"/>
          </ac:picMkLst>
        </pc:picChg>
      </pc:sldChg>
      <pc:sldChg chg="new">
        <pc:chgData name="천 성원" userId="9b0015a315ea0d4e" providerId="LiveId" clId="{14811A8A-2BC3-4D77-9F45-F9AD8C5A20F1}" dt="2021-07-23T07:31:20.863" v="6881" actId="680"/>
        <pc:sldMkLst>
          <pc:docMk/>
          <pc:sldMk cId="2348541463" sldId="750"/>
        </pc:sldMkLst>
      </pc:sldChg>
      <pc:sldChg chg="modSp new mod">
        <pc:chgData name="천 성원" userId="9b0015a315ea0d4e" providerId="LiveId" clId="{14811A8A-2BC3-4D77-9F45-F9AD8C5A20F1}" dt="2021-07-23T08:09:23.255" v="6945" actId="20577"/>
        <pc:sldMkLst>
          <pc:docMk/>
          <pc:sldMk cId="4245944122" sldId="751"/>
        </pc:sldMkLst>
        <pc:spChg chg="mod">
          <ac:chgData name="천 성원" userId="9b0015a315ea0d4e" providerId="LiveId" clId="{14811A8A-2BC3-4D77-9F45-F9AD8C5A20F1}" dt="2021-07-23T08:09:23.255" v="6945" actId="20577"/>
          <ac:spMkLst>
            <pc:docMk/>
            <pc:sldMk cId="4245944122" sldId="751"/>
            <ac:spMk id="3" creationId="{4C54D228-F818-4798-804B-5DF0BA6D3B7D}"/>
          </ac:spMkLst>
        </pc:spChg>
      </pc:sldChg>
      <pc:sldChg chg="addSp delSp modSp new mod">
        <pc:chgData name="천 성원" userId="9b0015a315ea0d4e" providerId="LiveId" clId="{14811A8A-2BC3-4D77-9F45-F9AD8C5A20F1}" dt="2021-07-26T05:31:31.388" v="7025" actId="20577"/>
        <pc:sldMkLst>
          <pc:docMk/>
          <pc:sldMk cId="2288823771" sldId="752"/>
        </pc:sldMkLst>
        <pc:spChg chg="del">
          <ac:chgData name="천 성원" userId="9b0015a315ea0d4e" providerId="LiveId" clId="{14811A8A-2BC3-4D77-9F45-F9AD8C5A20F1}" dt="2021-07-26T05:29:57.548" v="6969" actId="21"/>
          <ac:spMkLst>
            <pc:docMk/>
            <pc:sldMk cId="2288823771" sldId="752"/>
            <ac:spMk id="3" creationId="{F3B8FCC2-5F1E-480D-BAD9-702149FE4A34}"/>
          </ac:spMkLst>
        </pc:spChg>
        <pc:spChg chg="add mod">
          <ac:chgData name="천 성원" userId="9b0015a315ea0d4e" providerId="LiveId" clId="{14811A8A-2BC3-4D77-9F45-F9AD8C5A20F1}" dt="2021-07-26T05:31:25.083" v="7020" actId="20577"/>
          <ac:spMkLst>
            <pc:docMk/>
            <pc:sldMk cId="2288823771" sldId="752"/>
            <ac:spMk id="13" creationId="{88E5F83A-FE0F-4185-8AAF-C063CE532C72}"/>
          </ac:spMkLst>
        </pc:spChg>
        <pc:spChg chg="add mod">
          <ac:chgData name="천 성원" userId="9b0015a315ea0d4e" providerId="LiveId" clId="{14811A8A-2BC3-4D77-9F45-F9AD8C5A20F1}" dt="2021-07-26T05:31:31.388" v="7025" actId="20577"/>
          <ac:spMkLst>
            <pc:docMk/>
            <pc:sldMk cId="2288823771" sldId="752"/>
            <ac:spMk id="14" creationId="{9ACCE551-7C80-4D2C-9723-96EA5E60D6B2}"/>
          </ac:spMkLst>
        </pc:spChg>
        <pc:picChg chg="add mod">
          <ac:chgData name="천 성원" userId="9b0015a315ea0d4e" providerId="LiveId" clId="{14811A8A-2BC3-4D77-9F45-F9AD8C5A20F1}" dt="2021-07-26T05:30:04.591" v="6971" actId="1076"/>
          <ac:picMkLst>
            <pc:docMk/>
            <pc:sldMk cId="2288823771" sldId="752"/>
            <ac:picMk id="6" creationId="{57F61199-6898-4AEE-B427-4538D0074442}"/>
          </ac:picMkLst>
        </pc:picChg>
        <pc:picChg chg="add mod">
          <ac:chgData name="천 성원" userId="9b0015a315ea0d4e" providerId="LiveId" clId="{14811A8A-2BC3-4D77-9F45-F9AD8C5A20F1}" dt="2021-07-26T05:30:12.950" v="6976" actId="14100"/>
          <ac:picMkLst>
            <pc:docMk/>
            <pc:sldMk cId="2288823771" sldId="752"/>
            <ac:picMk id="8" creationId="{0D8981AB-84B1-43DC-9777-ABC22A1424EF}"/>
          </ac:picMkLst>
        </pc:picChg>
        <pc:picChg chg="add mod">
          <ac:chgData name="천 성원" userId="9b0015a315ea0d4e" providerId="LiveId" clId="{14811A8A-2BC3-4D77-9F45-F9AD8C5A20F1}" dt="2021-07-26T05:31:10" v="6993" actId="1076"/>
          <ac:picMkLst>
            <pc:docMk/>
            <pc:sldMk cId="2288823771" sldId="752"/>
            <ac:picMk id="10" creationId="{C56C48AC-9AD6-4E4A-8E80-C977ADA42528}"/>
          </ac:picMkLst>
        </pc:picChg>
        <pc:picChg chg="add mod">
          <ac:chgData name="천 성원" userId="9b0015a315ea0d4e" providerId="LiveId" clId="{14811A8A-2BC3-4D77-9F45-F9AD8C5A20F1}" dt="2021-07-26T05:31:11.314" v="6994" actId="1076"/>
          <ac:picMkLst>
            <pc:docMk/>
            <pc:sldMk cId="2288823771" sldId="752"/>
            <ac:picMk id="12" creationId="{1C67F48B-1BD8-4DAB-8B8F-73A0BA15AF90}"/>
          </ac:picMkLst>
        </pc:picChg>
      </pc:sldChg>
      <pc:sldChg chg="addSp delSp modSp new mod">
        <pc:chgData name="천 성원" userId="9b0015a315ea0d4e" providerId="LiveId" clId="{14811A8A-2BC3-4D77-9F45-F9AD8C5A20F1}" dt="2021-07-26T05:37:38.393" v="7065" actId="207"/>
        <pc:sldMkLst>
          <pc:docMk/>
          <pc:sldMk cId="932830035" sldId="753"/>
        </pc:sldMkLst>
        <pc:spChg chg="del">
          <ac:chgData name="천 성원" userId="9b0015a315ea0d4e" providerId="LiveId" clId="{14811A8A-2BC3-4D77-9F45-F9AD8C5A20F1}" dt="2021-07-26T05:36:10.423" v="7032" actId="21"/>
          <ac:spMkLst>
            <pc:docMk/>
            <pc:sldMk cId="932830035" sldId="753"/>
            <ac:spMk id="3" creationId="{038EE1AB-FB87-4D65-9D1B-8B638E7CE2CC}"/>
          </ac:spMkLst>
        </pc:spChg>
        <pc:spChg chg="add mod">
          <ac:chgData name="천 성원" userId="9b0015a315ea0d4e" providerId="LiveId" clId="{14811A8A-2BC3-4D77-9F45-F9AD8C5A20F1}" dt="2021-07-26T05:37:38.393" v="7065" actId="207"/>
          <ac:spMkLst>
            <pc:docMk/>
            <pc:sldMk cId="932830035" sldId="753"/>
            <ac:spMk id="9" creationId="{8F499E5D-8267-4929-8DCC-C170A6FB28BF}"/>
          </ac:spMkLst>
        </pc:spChg>
        <pc:picChg chg="add mod">
          <ac:chgData name="천 성원" userId="9b0015a315ea0d4e" providerId="LiveId" clId="{14811A8A-2BC3-4D77-9F45-F9AD8C5A20F1}" dt="2021-07-26T05:36:59.740" v="7040" actId="1076"/>
          <ac:picMkLst>
            <pc:docMk/>
            <pc:sldMk cId="932830035" sldId="753"/>
            <ac:picMk id="5" creationId="{8FEB9203-AC69-49DB-95FF-2206673E8931}"/>
          </ac:picMkLst>
        </pc:picChg>
        <pc:cxnChg chg="add mod">
          <ac:chgData name="천 성원" userId="9b0015a315ea0d4e" providerId="LiveId" clId="{14811A8A-2BC3-4D77-9F45-F9AD8C5A20F1}" dt="2021-07-26T05:36:56.458" v="7039" actId="1076"/>
          <ac:cxnSpMkLst>
            <pc:docMk/>
            <pc:sldMk cId="932830035" sldId="753"/>
            <ac:cxnSpMk id="6" creationId="{D8086B0B-F75D-4072-B921-CE32E1EEC21C}"/>
          </ac:cxnSpMkLst>
        </pc:cxnChg>
        <pc:cxnChg chg="add mod">
          <ac:chgData name="천 성원" userId="9b0015a315ea0d4e" providerId="LiveId" clId="{14811A8A-2BC3-4D77-9F45-F9AD8C5A20F1}" dt="2021-07-26T05:37:12.849" v="7043" actId="14100"/>
          <ac:cxnSpMkLst>
            <pc:docMk/>
            <pc:sldMk cId="932830035" sldId="753"/>
            <ac:cxnSpMk id="7" creationId="{B751B596-1246-4A70-925C-67473396B4FB}"/>
          </ac:cxnSpMkLst>
        </pc:cxnChg>
      </pc:sldChg>
      <pc:sldChg chg="addSp delSp modSp new mod">
        <pc:chgData name="천 성원" userId="9b0015a315ea0d4e" providerId="LiveId" clId="{14811A8A-2BC3-4D77-9F45-F9AD8C5A20F1}" dt="2021-07-26T05:44:00.650" v="7085" actId="1076"/>
        <pc:sldMkLst>
          <pc:docMk/>
          <pc:sldMk cId="2865555683" sldId="754"/>
        </pc:sldMkLst>
        <pc:spChg chg="del">
          <ac:chgData name="천 성원" userId="9b0015a315ea0d4e" providerId="LiveId" clId="{14811A8A-2BC3-4D77-9F45-F9AD8C5A20F1}" dt="2021-07-26T05:42:13.553" v="7075"/>
          <ac:spMkLst>
            <pc:docMk/>
            <pc:sldMk cId="2865555683" sldId="754"/>
            <ac:spMk id="3" creationId="{63110C1D-2BC3-4EE9-99FC-2BC2C99BB62B}"/>
          </ac:spMkLst>
        </pc:spChg>
        <pc:picChg chg="add mod">
          <ac:chgData name="천 성원" userId="9b0015a315ea0d4e" providerId="LiveId" clId="{14811A8A-2BC3-4D77-9F45-F9AD8C5A20F1}" dt="2021-07-26T05:44:00.650" v="7085" actId="1076"/>
          <ac:picMkLst>
            <pc:docMk/>
            <pc:sldMk cId="2865555683" sldId="754"/>
            <ac:picMk id="6" creationId="{682EE5D3-0989-48EC-BE11-915647CB3F29}"/>
          </ac:picMkLst>
        </pc:picChg>
      </pc:sldChg>
      <pc:sldChg chg="addSp delSp modSp new mod">
        <pc:chgData name="천 성원" userId="9b0015a315ea0d4e" providerId="LiveId" clId="{14811A8A-2BC3-4D77-9F45-F9AD8C5A20F1}" dt="2021-07-26T05:45:01.155" v="7089" actId="1076"/>
        <pc:sldMkLst>
          <pc:docMk/>
          <pc:sldMk cId="3781804794" sldId="755"/>
        </pc:sldMkLst>
        <pc:spChg chg="del">
          <ac:chgData name="천 성원" userId="9b0015a315ea0d4e" providerId="LiveId" clId="{14811A8A-2BC3-4D77-9F45-F9AD8C5A20F1}" dt="2021-07-26T05:44:58.512" v="7088" actId="21"/>
          <ac:spMkLst>
            <pc:docMk/>
            <pc:sldMk cId="3781804794" sldId="755"/>
            <ac:spMk id="3" creationId="{07E7E340-3113-45D1-968B-70100C3056B2}"/>
          </ac:spMkLst>
        </pc:spChg>
        <pc:picChg chg="add mod">
          <ac:chgData name="천 성원" userId="9b0015a315ea0d4e" providerId="LiveId" clId="{14811A8A-2BC3-4D77-9F45-F9AD8C5A20F1}" dt="2021-07-26T05:45:01.155" v="7089" actId="1076"/>
          <ac:picMkLst>
            <pc:docMk/>
            <pc:sldMk cId="3781804794" sldId="755"/>
            <ac:picMk id="5" creationId="{076A5645-04CA-48D2-922A-D8503959661D}"/>
          </ac:picMkLst>
        </pc:picChg>
      </pc:sldChg>
      <pc:sldChg chg="addSp delSp modSp new mod">
        <pc:chgData name="천 성원" userId="9b0015a315ea0d4e" providerId="LiveId" clId="{14811A8A-2BC3-4D77-9F45-F9AD8C5A20F1}" dt="2021-07-26T07:19:59.619" v="7137" actId="1076"/>
        <pc:sldMkLst>
          <pc:docMk/>
          <pc:sldMk cId="277060433" sldId="756"/>
        </pc:sldMkLst>
        <pc:spChg chg="del">
          <ac:chgData name="천 성원" userId="9b0015a315ea0d4e" providerId="LiveId" clId="{14811A8A-2BC3-4D77-9F45-F9AD8C5A20F1}" dt="2021-07-26T05:47:45.818" v="7091"/>
          <ac:spMkLst>
            <pc:docMk/>
            <pc:sldMk cId="277060433" sldId="756"/>
            <ac:spMk id="3" creationId="{43B19CC8-CF82-43DA-8ABB-6FEEB748F751}"/>
          </ac:spMkLst>
        </pc:spChg>
        <pc:spChg chg="add mod">
          <ac:chgData name="천 성원" userId="9b0015a315ea0d4e" providerId="LiveId" clId="{14811A8A-2BC3-4D77-9F45-F9AD8C5A20F1}" dt="2021-07-26T07:15:17.967" v="7124" actId="1076"/>
          <ac:spMkLst>
            <pc:docMk/>
            <pc:sldMk cId="277060433" sldId="756"/>
            <ac:spMk id="17" creationId="{E8368BB1-356A-4A35-A9B7-C179EE74D98A}"/>
          </ac:spMkLst>
        </pc:spChg>
        <pc:picChg chg="add mod">
          <ac:chgData name="천 성원" userId="9b0015a315ea0d4e" providerId="LiveId" clId="{14811A8A-2BC3-4D77-9F45-F9AD8C5A20F1}" dt="2021-07-26T05:50:29.970" v="7104" actId="1076"/>
          <ac:picMkLst>
            <pc:docMk/>
            <pc:sldMk cId="277060433" sldId="756"/>
            <ac:picMk id="6" creationId="{C71E1E19-39DC-4887-AD42-913861840C19}"/>
          </ac:picMkLst>
        </pc:picChg>
        <pc:picChg chg="add mod">
          <ac:chgData name="천 성원" userId="9b0015a315ea0d4e" providerId="LiveId" clId="{14811A8A-2BC3-4D77-9F45-F9AD8C5A20F1}" dt="2021-07-26T07:17:41.409" v="7131" actId="1076"/>
          <ac:picMkLst>
            <pc:docMk/>
            <pc:sldMk cId="277060433" sldId="756"/>
            <ac:picMk id="21" creationId="{5A62C208-4E7F-473D-A206-B05BB057E679}"/>
          </ac:picMkLst>
        </pc:picChg>
        <pc:picChg chg="add mod">
          <ac:chgData name="천 성원" userId="9b0015a315ea0d4e" providerId="LiveId" clId="{14811A8A-2BC3-4D77-9F45-F9AD8C5A20F1}" dt="2021-07-26T07:19:59.619" v="7137" actId="1076"/>
          <ac:picMkLst>
            <pc:docMk/>
            <pc:sldMk cId="277060433" sldId="756"/>
            <ac:picMk id="23" creationId="{0ECAEF99-6C00-4BA9-B997-DDC60879BC30}"/>
          </ac:picMkLst>
        </pc:picChg>
        <pc:cxnChg chg="add mod">
          <ac:chgData name="천 성원" userId="9b0015a315ea0d4e" providerId="LiveId" clId="{14811A8A-2BC3-4D77-9F45-F9AD8C5A20F1}" dt="2021-07-26T05:50:50.123" v="7107" actId="1076"/>
          <ac:cxnSpMkLst>
            <pc:docMk/>
            <pc:sldMk cId="277060433" sldId="756"/>
            <ac:cxnSpMk id="7" creationId="{F384A525-88AD-4FAC-ACDF-8B16E2EFA709}"/>
          </ac:cxnSpMkLst>
        </pc:cxnChg>
        <pc:cxnChg chg="add mod">
          <ac:chgData name="천 성원" userId="9b0015a315ea0d4e" providerId="LiveId" clId="{14811A8A-2BC3-4D77-9F45-F9AD8C5A20F1}" dt="2021-07-26T05:50:32.753" v="7105" actId="1076"/>
          <ac:cxnSpMkLst>
            <pc:docMk/>
            <pc:sldMk cId="277060433" sldId="756"/>
            <ac:cxnSpMk id="8" creationId="{B822A587-3B1D-4119-8D58-0338CADEACBA}"/>
          </ac:cxnSpMkLst>
        </pc:cxnChg>
        <pc:cxnChg chg="add mod">
          <ac:chgData name="천 성원" userId="9b0015a315ea0d4e" providerId="LiveId" clId="{14811A8A-2BC3-4D77-9F45-F9AD8C5A20F1}" dt="2021-07-26T07:15:11.917" v="7122" actId="14100"/>
          <ac:cxnSpMkLst>
            <pc:docMk/>
            <pc:sldMk cId="277060433" sldId="756"/>
            <ac:cxnSpMk id="11" creationId="{213FD36D-6C39-45E6-9170-2B59F653CCE9}"/>
          </ac:cxnSpMkLst>
        </pc:cxnChg>
        <pc:cxnChg chg="add mod">
          <ac:chgData name="천 성원" userId="9b0015a315ea0d4e" providerId="LiveId" clId="{14811A8A-2BC3-4D77-9F45-F9AD8C5A20F1}" dt="2021-07-26T07:15:14.264" v="7123" actId="14100"/>
          <ac:cxnSpMkLst>
            <pc:docMk/>
            <pc:sldMk cId="277060433" sldId="756"/>
            <ac:cxnSpMk id="12" creationId="{FFE2B4FF-213B-44A5-886E-BF481645B7A8}"/>
          </ac:cxnSpMkLst>
        </pc:cxnChg>
      </pc:sldChg>
      <pc:sldChg chg="addSp delSp modSp new mod">
        <pc:chgData name="천 성원" userId="9b0015a315ea0d4e" providerId="LiveId" clId="{14811A8A-2BC3-4D77-9F45-F9AD8C5A20F1}" dt="2021-07-26T07:38:25.018" v="7144" actId="1076"/>
        <pc:sldMkLst>
          <pc:docMk/>
          <pc:sldMk cId="1483401461" sldId="757"/>
        </pc:sldMkLst>
        <pc:spChg chg="del">
          <ac:chgData name="천 성원" userId="9b0015a315ea0d4e" providerId="LiveId" clId="{14811A8A-2BC3-4D77-9F45-F9AD8C5A20F1}" dt="2021-07-26T07:38:13.128" v="7139"/>
          <ac:spMkLst>
            <pc:docMk/>
            <pc:sldMk cId="1483401461" sldId="757"/>
            <ac:spMk id="3" creationId="{39BF3E5F-7BCB-407D-B104-8E245C7A387C}"/>
          </ac:spMkLst>
        </pc:spChg>
        <pc:picChg chg="add mod">
          <ac:chgData name="천 성원" userId="9b0015a315ea0d4e" providerId="LiveId" clId="{14811A8A-2BC3-4D77-9F45-F9AD8C5A20F1}" dt="2021-07-26T07:38:25.018" v="7144" actId="1076"/>
          <ac:picMkLst>
            <pc:docMk/>
            <pc:sldMk cId="1483401461" sldId="757"/>
            <ac:picMk id="6" creationId="{41137B59-7EBC-45D3-B5B5-359456A7A44C}"/>
          </ac:picMkLst>
        </pc:picChg>
      </pc:sldChg>
      <pc:sldChg chg="addSp delSp modSp new mod">
        <pc:chgData name="천 성원" userId="9b0015a315ea0d4e" providerId="LiveId" clId="{14811A8A-2BC3-4D77-9F45-F9AD8C5A20F1}" dt="2021-07-26T07:39:46.755" v="7147" actId="21"/>
        <pc:sldMkLst>
          <pc:docMk/>
          <pc:sldMk cId="680689374" sldId="758"/>
        </pc:sldMkLst>
        <pc:spChg chg="del">
          <ac:chgData name="천 성원" userId="9b0015a315ea0d4e" providerId="LiveId" clId="{14811A8A-2BC3-4D77-9F45-F9AD8C5A20F1}" dt="2021-07-26T07:39:46.755" v="7147" actId="21"/>
          <ac:spMkLst>
            <pc:docMk/>
            <pc:sldMk cId="680689374" sldId="758"/>
            <ac:spMk id="3" creationId="{583D4ED9-BC3E-47D8-A11F-DA52C3028433}"/>
          </ac:spMkLst>
        </pc:spChg>
        <pc:picChg chg="add mod">
          <ac:chgData name="천 성원" userId="9b0015a315ea0d4e" providerId="LiveId" clId="{14811A8A-2BC3-4D77-9F45-F9AD8C5A20F1}" dt="2021-07-26T07:39:43.197" v="7146"/>
          <ac:picMkLst>
            <pc:docMk/>
            <pc:sldMk cId="680689374" sldId="758"/>
            <ac:picMk id="5" creationId="{D64F9C19-819F-49EF-B749-42205DBBB680}"/>
          </ac:picMkLst>
        </pc:picChg>
      </pc:sldChg>
      <pc:sldChg chg="new">
        <pc:chgData name="천 성원" userId="9b0015a315ea0d4e" providerId="LiveId" clId="{14811A8A-2BC3-4D77-9F45-F9AD8C5A20F1}" dt="2021-07-26T07:46:27.867" v="7148" actId="680"/>
        <pc:sldMkLst>
          <pc:docMk/>
          <pc:sldMk cId="2925651189" sldId="759"/>
        </pc:sldMkLst>
      </pc:sldChg>
      <pc:sldChg chg="new">
        <pc:chgData name="천 성원" userId="9b0015a315ea0d4e" providerId="LiveId" clId="{14811A8A-2BC3-4D77-9F45-F9AD8C5A20F1}" dt="2021-07-26T07:46:29.839" v="7149" actId="680"/>
        <pc:sldMkLst>
          <pc:docMk/>
          <pc:sldMk cId="3205504716" sldId="760"/>
        </pc:sldMkLst>
      </pc:sldChg>
    </pc:docChg>
  </pc:docChgLst>
  <pc:docChgLst>
    <pc:chgData name="천 성원" userId="9b0015a315ea0d4e" providerId="LiveId" clId="{706034F9-A898-4792-AA92-6C483A5A4D74}"/>
    <pc:docChg chg="undo custSel addSld delSld modSld sldOrd">
      <pc:chgData name="천 성원" userId="9b0015a315ea0d4e" providerId="LiveId" clId="{706034F9-A898-4792-AA92-6C483A5A4D74}" dt="2021-08-06T06:22:37.136" v="4549" actId="14100"/>
      <pc:docMkLst>
        <pc:docMk/>
      </pc:docMkLst>
      <pc:sldChg chg="modSp mod">
        <pc:chgData name="천 성원" userId="9b0015a315ea0d4e" providerId="LiveId" clId="{706034F9-A898-4792-AA92-6C483A5A4D74}" dt="2021-08-02T07:03:37.059" v="95" actId="20577"/>
        <pc:sldMkLst>
          <pc:docMk/>
          <pc:sldMk cId="0" sldId="256"/>
        </pc:sldMkLst>
        <pc:spChg chg="mod">
          <ac:chgData name="천 성원" userId="9b0015a315ea0d4e" providerId="LiveId" clId="{706034F9-A898-4792-AA92-6C483A5A4D74}" dt="2021-08-02T07:03:37.059" v="95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del mod">
        <pc:chgData name="천 성원" userId="9b0015a315ea0d4e" providerId="LiveId" clId="{706034F9-A898-4792-AA92-6C483A5A4D74}" dt="2021-08-02T07:33:53.439" v="438" actId="2696"/>
        <pc:sldMkLst>
          <pc:docMk/>
          <pc:sldMk cId="2611150939" sldId="699"/>
        </pc:sldMkLst>
        <pc:spChg chg="mod">
          <ac:chgData name="천 성원" userId="9b0015a315ea0d4e" providerId="LiveId" clId="{706034F9-A898-4792-AA92-6C483A5A4D74}" dt="2021-07-28T05:51:12.042" v="93" actId="20577"/>
          <ac:spMkLst>
            <pc:docMk/>
            <pc:sldMk cId="2611150939" sldId="699"/>
            <ac:spMk id="2" creationId="{B169AC1A-EBE9-41E7-BB63-F41D6BED3E8D}"/>
          </ac:spMkLst>
        </pc:spChg>
        <pc:spChg chg="del mod">
          <ac:chgData name="천 성원" userId="9b0015a315ea0d4e" providerId="LiveId" clId="{706034F9-A898-4792-AA92-6C483A5A4D74}" dt="2021-08-02T07:05:24.083" v="97"/>
          <ac:spMkLst>
            <pc:docMk/>
            <pc:sldMk cId="2611150939" sldId="699"/>
            <ac:spMk id="3" creationId="{1C437DD9-1990-4D48-BE7E-2B15B4969693}"/>
          </ac:spMkLst>
        </pc:spChg>
        <pc:picChg chg="add mod ord">
          <ac:chgData name="천 성원" userId="9b0015a315ea0d4e" providerId="LiveId" clId="{706034F9-A898-4792-AA92-6C483A5A4D74}" dt="2021-08-02T07:05:28.704" v="100" actId="1076"/>
          <ac:picMkLst>
            <pc:docMk/>
            <pc:sldMk cId="2611150939" sldId="699"/>
            <ac:picMk id="6" creationId="{09E1E1BD-103D-4F36-BFC5-A5DAF242A504}"/>
          </ac:picMkLst>
        </pc:picChg>
      </pc:sldChg>
      <pc:sldChg chg="addSp delSp modSp new mod">
        <pc:chgData name="천 성원" userId="9b0015a315ea0d4e" providerId="LiveId" clId="{706034F9-A898-4792-AA92-6C483A5A4D74}" dt="2021-08-02T07:08:46.340" v="106" actId="962"/>
        <pc:sldMkLst>
          <pc:docMk/>
          <pc:sldMk cId="727142938" sldId="700"/>
        </pc:sldMkLst>
        <pc:spChg chg="del">
          <ac:chgData name="천 성원" userId="9b0015a315ea0d4e" providerId="LiveId" clId="{706034F9-A898-4792-AA92-6C483A5A4D74}" dt="2021-08-02T07:08:45.757" v="104"/>
          <ac:spMkLst>
            <pc:docMk/>
            <pc:sldMk cId="727142938" sldId="700"/>
            <ac:spMk id="3" creationId="{69F2AF3D-837A-402A-9083-FE72B9A5B5C0}"/>
          </ac:spMkLst>
        </pc:spChg>
        <pc:picChg chg="add mod ord">
          <ac:chgData name="천 성원" userId="9b0015a315ea0d4e" providerId="LiveId" clId="{706034F9-A898-4792-AA92-6C483A5A4D74}" dt="2021-08-02T07:08:46.340" v="106" actId="962"/>
          <ac:picMkLst>
            <pc:docMk/>
            <pc:sldMk cId="727142938" sldId="700"/>
            <ac:picMk id="6" creationId="{A09E6E29-6034-4A55-BF51-62C46EDFB46F}"/>
          </ac:picMkLst>
        </pc:picChg>
      </pc:sldChg>
      <pc:sldChg chg="del">
        <pc:chgData name="천 성원" userId="9b0015a315ea0d4e" providerId="LiveId" clId="{706034F9-A898-4792-AA92-6C483A5A4D74}" dt="2021-07-28T05:50:25.959" v="0" actId="2696"/>
        <pc:sldMkLst>
          <pc:docMk/>
          <pc:sldMk cId="2072905773" sldId="700"/>
        </pc:sldMkLst>
      </pc:sldChg>
      <pc:sldChg chg="addSp delSp modSp new mod">
        <pc:chgData name="천 성원" userId="9b0015a315ea0d4e" providerId="LiveId" clId="{706034F9-A898-4792-AA92-6C483A5A4D74}" dt="2021-08-02T07:10:57.839" v="209" actId="21"/>
        <pc:sldMkLst>
          <pc:docMk/>
          <pc:sldMk cId="314311963" sldId="701"/>
        </pc:sldMkLst>
        <pc:spChg chg="del">
          <ac:chgData name="천 성원" userId="9b0015a315ea0d4e" providerId="LiveId" clId="{706034F9-A898-4792-AA92-6C483A5A4D74}" dt="2021-08-02T07:08:52.267" v="108"/>
          <ac:spMkLst>
            <pc:docMk/>
            <pc:sldMk cId="314311963" sldId="701"/>
            <ac:spMk id="3" creationId="{1DCC3413-34A2-4218-991F-03C44B5AED0D}"/>
          </ac:spMkLst>
        </pc:spChg>
        <pc:spChg chg="add del mod">
          <ac:chgData name="천 성원" userId="9b0015a315ea0d4e" providerId="LiveId" clId="{706034F9-A898-4792-AA92-6C483A5A4D74}" dt="2021-08-02T07:09:54.451" v="122"/>
          <ac:spMkLst>
            <pc:docMk/>
            <pc:sldMk cId="314311963" sldId="701"/>
            <ac:spMk id="7" creationId="{7BFD1107-DD99-457D-9762-0AE5C55EBB79}"/>
          </ac:spMkLst>
        </pc:spChg>
        <pc:spChg chg="add del mod">
          <ac:chgData name="천 성원" userId="9b0015a315ea0d4e" providerId="LiveId" clId="{706034F9-A898-4792-AA92-6C483A5A4D74}" dt="2021-08-02T07:09:54.452" v="124"/>
          <ac:spMkLst>
            <pc:docMk/>
            <pc:sldMk cId="314311963" sldId="701"/>
            <ac:spMk id="8" creationId="{A9D784F7-D7EB-4B0F-BB87-8E07F6237A16}"/>
          </ac:spMkLst>
        </pc:spChg>
        <pc:spChg chg="add mod">
          <ac:chgData name="천 성원" userId="9b0015a315ea0d4e" providerId="LiveId" clId="{706034F9-A898-4792-AA92-6C483A5A4D74}" dt="2021-08-02T07:10:51.314" v="207" actId="1076"/>
          <ac:spMkLst>
            <pc:docMk/>
            <pc:sldMk cId="314311963" sldId="701"/>
            <ac:spMk id="9" creationId="{5B652BE5-B851-4913-A877-3D8AC2293C3B}"/>
          </ac:spMkLst>
        </pc:spChg>
        <pc:spChg chg="add del mod">
          <ac:chgData name="천 성원" userId="9b0015a315ea0d4e" providerId="LiveId" clId="{706034F9-A898-4792-AA92-6C483A5A4D74}" dt="2021-08-02T07:10:57.839" v="209" actId="21"/>
          <ac:spMkLst>
            <pc:docMk/>
            <pc:sldMk cId="314311963" sldId="701"/>
            <ac:spMk id="10" creationId="{2027BDF5-8D0F-4E10-A5DC-29CA4F03D4F8}"/>
          </ac:spMkLst>
        </pc:spChg>
        <pc:picChg chg="add mod ord">
          <ac:chgData name="천 성원" userId="9b0015a315ea0d4e" providerId="LiveId" clId="{706034F9-A898-4792-AA92-6C483A5A4D74}" dt="2021-08-02T07:10:52.564" v="208" actId="1076"/>
          <ac:picMkLst>
            <pc:docMk/>
            <pc:sldMk cId="314311963" sldId="701"/>
            <ac:picMk id="6" creationId="{665C5CD7-FFA1-4F33-9B8E-B221F1EED5EF}"/>
          </ac:picMkLst>
        </pc:picChg>
      </pc:sldChg>
      <pc:sldChg chg="del">
        <pc:chgData name="천 성원" userId="9b0015a315ea0d4e" providerId="LiveId" clId="{706034F9-A898-4792-AA92-6C483A5A4D74}" dt="2021-07-28T05:50:56.988" v="70" actId="2696"/>
        <pc:sldMkLst>
          <pc:docMk/>
          <pc:sldMk cId="3103188403" sldId="701"/>
        </pc:sldMkLst>
      </pc:sldChg>
      <pc:sldChg chg="addSp delSp modSp new mod">
        <pc:chgData name="천 성원" userId="9b0015a315ea0d4e" providerId="LiveId" clId="{706034F9-A898-4792-AA92-6C483A5A4D74}" dt="2021-08-05T06:41:41.967" v="1245"/>
        <pc:sldMkLst>
          <pc:docMk/>
          <pc:sldMk cId="569640317" sldId="702"/>
        </pc:sldMkLst>
        <pc:spChg chg="mod">
          <ac:chgData name="천 성원" userId="9b0015a315ea0d4e" providerId="LiveId" clId="{706034F9-A898-4792-AA92-6C483A5A4D74}" dt="2021-08-05T06:41:41.967" v="1245"/>
          <ac:spMkLst>
            <pc:docMk/>
            <pc:sldMk cId="569640317" sldId="702"/>
            <ac:spMk id="2" creationId="{D86D5D67-A101-4667-99D1-71B3DB01E5E3}"/>
          </ac:spMkLst>
        </pc:spChg>
        <pc:spChg chg="add del">
          <ac:chgData name="천 성원" userId="9b0015a315ea0d4e" providerId="LiveId" clId="{706034F9-A898-4792-AA92-6C483A5A4D74}" dt="2021-08-02T07:11:04.909" v="212" actId="21"/>
          <ac:spMkLst>
            <pc:docMk/>
            <pc:sldMk cId="569640317" sldId="702"/>
            <ac:spMk id="3" creationId="{AC0FAB9F-55DD-438C-A16A-3BFF18BA75C0}"/>
          </ac:spMkLst>
        </pc:spChg>
        <pc:spChg chg="add del mod">
          <ac:chgData name="천 성원" userId="9b0015a315ea0d4e" providerId="LiveId" clId="{706034F9-A898-4792-AA92-6C483A5A4D74}" dt="2021-08-02T07:11:03.587" v="211"/>
          <ac:spMkLst>
            <pc:docMk/>
            <pc:sldMk cId="569640317" sldId="702"/>
            <ac:spMk id="5" creationId="{466FA1DD-A234-4C3E-AC9F-A3A25964D456}"/>
          </ac:spMkLst>
        </pc:spChg>
        <pc:spChg chg="add del mod">
          <ac:chgData name="천 성원" userId="9b0015a315ea0d4e" providerId="LiveId" clId="{706034F9-A898-4792-AA92-6C483A5A4D74}" dt="2021-08-02T07:11:07.011" v="214" actId="21"/>
          <ac:spMkLst>
            <pc:docMk/>
            <pc:sldMk cId="569640317" sldId="702"/>
            <ac:spMk id="6" creationId="{8DCEE9EC-3519-488F-A942-C94C7DAADDC9}"/>
          </ac:spMkLst>
        </pc:spChg>
        <pc:spChg chg="add del mod">
          <ac:chgData name="천 성원" userId="9b0015a315ea0d4e" providerId="LiveId" clId="{706034F9-A898-4792-AA92-6C483A5A4D74}" dt="2021-08-02T07:11:09.392" v="216" actId="21"/>
          <ac:spMkLst>
            <pc:docMk/>
            <pc:sldMk cId="569640317" sldId="702"/>
            <ac:spMk id="7" creationId="{F7CB5D67-56CA-4654-84FC-9CCF52581187}"/>
          </ac:spMkLst>
        </pc:spChg>
        <pc:spChg chg="add mod">
          <ac:chgData name="천 성원" userId="9b0015a315ea0d4e" providerId="LiveId" clId="{706034F9-A898-4792-AA92-6C483A5A4D74}" dt="2021-08-02T07:17:46.910" v="356" actId="20577"/>
          <ac:spMkLst>
            <pc:docMk/>
            <pc:sldMk cId="569640317" sldId="702"/>
            <ac:spMk id="8" creationId="{02A38F65-DFF1-4F32-8E18-D7434CBDFC2C}"/>
          </ac:spMkLst>
        </pc:spChg>
        <pc:spChg chg="add mod">
          <ac:chgData name="천 성원" userId="9b0015a315ea0d4e" providerId="LiveId" clId="{706034F9-A898-4792-AA92-6C483A5A4D74}" dt="2021-08-02T07:19:09.527" v="419" actId="1076"/>
          <ac:spMkLst>
            <pc:docMk/>
            <pc:sldMk cId="569640317" sldId="702"/>
            <ac:spMk id="11" creationId="{4DA359E7-36AE-4A79-B162-AD8D1F94606C}"/>
          </ac:spMkLst>
        </pc:spChg>
        <pc:picChg chg="add del mod">
          <ac:chgData name="천 성원" userId="9b0015a315ea0d4e" providerId="LiveId" clId="{706034F9-A898-4792-AA92-6C483A5A4D74}" dt="2021-08-02T07:17:16.021" v="332" actId="21"/>
          <ac:picMkLst>
            <pc:docMk/>
            <pc:sldMk cId="569640317" sldId="702"/>
            <ac:picMk id="10" creationId="{576EAC7E-5EA7-464F-8BB1-F7A6067B08A2}"/>
          </ac:picMkLst>
        </pc:picChg>
      </pc:sldChg>
      <pc:sldChg chg="del">
        <pc:chgData name="천 성원" userId="9b0015a315ea0d4e" providerId="LiveId" clId="{706034F9-A898-4792-AA92-6C483A5A4D74}" dt="2021-07-28T05:50:54.638" v="65" actId="2696"/>
        <pc:sldMkLst>
          <pc:docMk/>
          <pc:sldMk cId="3427184974" sldId="702"/>
        </pc:sldMkLst>
      </pc:sldChg>
      <pc:sldChg chg="addSp modSp new mod">
        <pc:chgData name="천 성원" userId="9b0015a315ea0d4e" providerId="LiveId" clId="{706034F9-A898-4792-AA92-6C483A5A4D74}" dt="2021-08-02T07:15:12.428" v="319" actId="1076"/>
        <pc:sldMkLst>
          <pc:docMk/>
          <pc:sldMk cId="2026340197" sldId="703"/>
        </pc:sldMkLst>
        <pc:spChg chg="mod">
          <ac:chgData name="천 성원" userId="9b0015a315ea0d4e" providerId="LiveId" clId="{706034F9-A898-4792-AA92-6C483A5A4D74}" dt="2021-08-02T07:11:42.518" v="267" actId="20577"/>
          <ac:spMkLst>
            <pc:docMk/>
            <pc:sldMk cId="2026340197" sldId="703"/>
            <ac:spMk id="3" creationId="{D31145DD-7357-4BE0-8D56-C95659B57109}"/>
          </ac:spMkLst>
        </pc:spChg>
        <pc:spChg chg="add mod">
          <ac:chgData name="천 성원" userId="9b0015a315ea0d4e" providerId="LiveId" clId="{706034F9-A898-4792-AA92-6C483A5A4D74}" dt="2021-08-02T07:13:32.082" v="287"/>
          <ac:spMkLst>
            <pc:docMk/>
            <pc:sldMk cId="2026340197" sldId="703"/>
            <ac:spMk id="12" creationId="{1A85C817-98F3-4CC2-BBEF-6137D2213952}"/>
          </ac:spMkLst>
        </pc:spChg>
        <pc:spChg chg="add mod">
          <ac:chgData name="천 성원" userId="9b0015a315ea0d4e" providerId="LiveId" clId="{706034F9-A898-4792-AA92-6C483A5A4D74}" dt="2021-08-02T07:13:41.710" v="299" actId="1076"/>
          <ac:spMkLst>
            <pc:docMk/>
            <pc:sldMk cId="2026340197" sldId="703"/>
            <ac:spMk id="13" creationId="{4792FACE-7AF2-4954-9A97-BAC5D083FC44}"/>
          </ac:spMkLst>
        </pc:spChg>
        <pc:spChg chg="add mod">
          <ac:chgData name="천 성원" userId="9b0015a315ea0d4e" providerId="LiveId" clId="{706034F9-A898-4792-AA92-6C483A5A4D74}" dt="2021-08-02T07:15:12.428" v="319" actId="1076"/>
          <ac:spMkLst>
            <pc:docMk/>
            <pc:sldMk cId="2026340197" sldId="703"/>
            <ac:spMk id="21" creationId="{FB94438E-2ECE-4A27-82A6-DA9C5E931D03}"/>
          </ac:spMkLst>
        </pc:spChg>
        <pc:picChg chg="add mod">
          <ac:chgData name="천 성원" userId="9b0015a315ea0d4e" providerId="LiveId" clId="{706034F9-A898-4792-AA92-6C483A5A4D74}" dt="2021-08-02T07:12:47.618" v="274" actId="14100"/>
          <ac:picMkLst>
            <pc:docMk/>
            <pc:sldMk cId="2026340197" sldId="703"/>
            <ac:picMk id="6" creationId="{C65F568E-393C-42B2-8FA8-CF43EDE6233C}"/>
          </ac:picMkLst>
        </pc:picChg>
        <pc:cxnChg chg="add mod">
          <ac:chgData name="천 성원" userId="9b0015a315ea0d4e" providerId="LiveId" clId="{706034F9-A898-4792-AA92-6C483A5A4D74}" dt="2021-08-02T07:13:23.233" v="278" actId="14100"/>
          <ac:cxnSpMkLst>
            <pc:docMk/>
            <pc:sldMk cId="2026340197" sldId="703"/>
            <ac:cxnSpMk id="8" creationId="{50CCD8E3-DDDE-4D31-8414-2489A15807EB}"/>
          </ac:cxnSpMkLst>
        </pc:cxnChg>
        <pc:cxnChg chg="add mod">
          <ac:chgData name="천 성원" userId="9b0015a315ea0d4e" providerId="LiveId" clId="{706034F9-A898-4792-AA92-6C483A5A4D74}" dt="2021-08-02T07:14:06.301" v="303" actId="14100"/>
          <ac:cxnSpMkLst>
            <pc:docMk/>
            <pc:sldMk cId="2026340197" sldId="703"/>
            <ac:cxnSpMk id="14" creationId="{82F49AFF-774A-44A6-AFA3-29360F5EF539}"/>
          </ac:cxnSpMkLst>
        </pc:cxnChg>
        <pc:cxnChg chg="add mod">
          <ac:chgData name="천 성원" userId="9b0015a315ea0d4e" providerId="LiveId" clId="{706034F9-A898-4792-AA92-6C483A5A4D74}" dt="2021-08-02T07:14:51.406" v="309" actId="14100"/>
          <ac:cxnSpMkLst>
            <pc:docMk/>
            <pc:sldMk cId="2026340197" sldId="703"/>
            <ac:cxnSpMk id="17" creationId="{C3A701E0-D487-4857-84AA-C85285BFB0BD}"/>
          </ac:cxnSpMkLst>
        </pc:cxnChg>
      </pc:sldChg>
      <pc:sldChg chg="del">
        <pc:chgData name="천 성원" userId="9b0015a315ea0d4e" providerId="LiveId" clId="{706034F9-A898-4792-AA92-6C483A5A4D74}" dt="2021-07-28T05:50:54.392" v="64" actId="2696"/>
        <pc:sldMkLst>
          <pc:docMk/>
          <pc:sldMk cId="2176756389" sldId="703"/>
        </pc:sldMkLst>
      </pc:sldChg>
      <pc:sldChg chg="addSp delSp modSp new mod">
        <pc:chgData name="천 성원" userId="9b0015a315ea0d4e" providerId="LiveId" clId="{706034F9-A898-4792-AA92-6C483A5A4D74}" dt="2021-08-02T07:44:06.392" v="656" actId="1076"/>
        <pc:sldMkLst>
          <pc:docMk/>
          <pc:sldMk cId="1817665185" sldId="704"/>
        </pc:sldMkLst>
        <pc:spChg chg="del">
          <ac:chgData name="천 성원" userId="9b0015a315ea0d4e" providerId="LiveId" clId="{706034F9-A898-4792-AA92-6C483A5A4D74}" dt="2021-08-02T07:17:13.511" v="331" actId="21"/>
          <ac:spMkLst>
            <pc:docMk/>
            <pc:sldMk cId="1817665185" sldId="704"/>
            <ac:spMk id="3" creationId="{9D9E8D9C-1434-4103-A0C3-E563A2D19D14}"/>
          </ac:spMkLst>
        </pc:spChg>
        <pc:spChg chg="add mod">
          <ac:chgData name="천 성원" userId="9b0015a315ea0d4e" providerId="LiveId" clId="{706034F9-A898-4792-AA92-6C483A5A4D74}" dt="2021-08-02T07:31:35.265" v="437" actId="1076"/>
          <ac:spMkLst>
            <pc:docMk/>
            <pc:sldMk cId="1817665185" sldId="704"/>
            <ac:spMk id="6" creationId="{88FC1792-C6E9-4F7D-9431-223E5F3EBAB8}"/>
          </ac:spMkLst>
        </pc:spChg>
        <pc:spChg chg="add mod">
          <ac:chgData name="천 성원" userId="9b0015a315ea0d4e" providerId="LiveId" clId="{706034F9-A898-4792-AA92-6C483A5A4D74}" dt="2021-08-02T07:35:39.209" v="494" actId="20577"/>
          <ac:spMkLst>
            <pc:docMk/>
            <pc:sldMk cId="1817665185" sldId="704"/>
            <ac:spMk id="22" creationId="{C4C2CB38-0A72-4B4E-9F25-0690B79C9B12}"/>
          </ac:spMkLst>
        </pc:spChg>
        <pc:spChg chg="add mod">
          <ac:chgData name="천 성원" userId="9b0015a315ea0d4e" providerId="LiveId" clId="{706034F9-A898-4792-AA92-6C483A5A4D74}" dt="2021-08-02T07:44:03.494" v="655" actId="1076"/>
          <ac:spMkLst>
            <pc:docMk/>
            <pc:sldMk cId="1817665185" sldId="704"/>
            <ac:spMk id="32" creationId="{DCF4122F-C869-4A81-B749-2799F3C270A3}"/>
          </ac:spMkLst>
        </pc:spChg>
        <pc:spChg chg="add mod">
          <ac:chgData name="천 성원" userId="9b0015a315ea0d4e" providerId="LiveId" clId="{706034F9-A898-4792-AA92-6C483A5A4D74}" dt="2021-08-02T07:42:33.049" v="600" actId="1076"/>
          <ac:spMkLst>
            <pc:docMk/>
            <pc:sldMk cId="1817665185" sldId="704"/>
            <ac:spMk id="33" creationId="{10F3E2AA-2992-4C98-8687-B8F5924C1DE8}"/>
          </ac:spMkLst>
        </pc:spChg>
        <pc:spChg chg="add mod">
          <ac:chgData name="천 성원" userId="9b0015a315ea0d4e" providerId="LiveId" clId="{706034F9-A898-4792-AA92-6C483A5A4D74}" dt="2021-08-02T07:40:30.697" v="568" actId="20577"/>
          <ac:spMkLst>
            <pc:docMk/>
            <pc:sldMk cId="1817665185" sldId="704"/>
            <ac:spMk id="34" creationId="{97071FC9-FA60-40C0-AA17-FBC1FA9E33E5}"/>
          </ac:spMkLst>
        </pc:spChg>
        <pc:spChg chg="add mod">
          <ac:chgData name="천 성원" userId="9b0015a315ea0d4e" providerId="LiveId" clId="{706034F9-A898-4792-AA92-6C483A5A4D74}" dt="2021-08-02T07:43:16.123" v="638" actId="164"/>
          <ac:spMkLst>
            <pc:docMk/>
            <pc:sldMk cId="1817665185" sldId="704"/>
            <ac:spMk id="42" creationId="{9914A58C-7917-4B01-A88E-887A5E7E0B9D}"/>
          </ac:spMkLst>
        </pc:spChg>
        <pc:spChg chg="add mod">
          <ac:chgData name="천 성원" userId="9b0015a315ea0d4e" providerId="LiveId" clId="{706034F9-A898-4792-AA92-6C483A5A4D74}" dt="2021-08-02T07:42:48.424" v="611" actId="1076"/>
          <ac:spMkLst>
            <pc:docMk/>
            <pc:sldMk cId="1817665185" sldId="704"/>
            <ac:spMk id="50" creationId="{908E7359-D3BD-4A6F-A771-3A2DF0E5DD09}"/>
          </ac:spMkLst>
        </pc:spChg>
        <pc:spChg chg="add mod">
          <ac:chgData name="천 성원" userId="9b0015a315ea0d4e" providerId="LiveId" clId="{706034F9-A898-4792-AA92-6C483A5A4D74}" dt="2021-08-02T07:42:57.096" v="625" actId="20577"/>
          <ac:spMkLst>
            <pc:docMk/>
            <pc:sldMk cId="1817665185" sldId="704"/>
            <ac:spMk id="51" creationId="{27192057-7328-44CD-81DF-494502A4BA2A}"/>
          </ac:spMkLst>
        </pc:spChg>
        <pc:spChg chg="add mod">
          <ac:chgData name="천 성원" userId="9b0015a315ea0d4e" providerId="LiveId" clId="{706034F9-A898-4792-AA92-6C483A5A4D74}" dt="2021-08-02T07:43:03.987" v="637" actId="20577"/>
          <ac:spMkLst>
            <pc:docMk/>
            <pc:sldMk cId="1817665185" sldId="704"/>
            <ac:spMk id="52" creationId="{C045EC49-DE00-41DF-9ABC-D12B3D3CAC5D}"/>
          </ac:spMkLst>
        </pc:spChg>
        <pc:spChg chg="mod">
          <ac:chgData name="천 성원" userId="9b0015a315ea0d4e" providerId="LiveId" clId="{706034F9-A898-4792-AA92-6C483A5A4D74}" dt="2021-08-02T07:43:37.525" v="649" actId="1076"/>
          <ac:spMkLst>
            <pc:docMk/>
            <pc:sldMk cId="1817665185" sldId="704"/>
            <ac:spMk id="57" creationId="{3BABE49A-032B-4AFB-9147-C6D874818F7E}"/>
          </ac:spMkLst>
        </pc:spChg>
        <pc:spChg chg="mod">
          <ac:chgData name="천 성원" userId="9b0015a315ea0d4e" providerId="LiveId" clId="{706034F9-A898-4792-AA92-6C483A5A4D74}" dt="2021-08-02T07:43:49.668" v="651"/>
          <ac:spMkLst>
            <pc:docMk/>
            <pc:sldMk cId="1817665185" sldId="704"/>
            <ac:spMk id="61" creationId="{63875532-AE70-4111-A727-D141C5C11190}"/>
          </ac:spMkLst>
        </pc:spChg>
        <pc:spChg chg="mod">
          <ac:chgData name="천 성원" userId="9b0015a315ea0d4e" providerId="LiveId" clId="{706034F9-A898-4792-AA92-6C483A5A4D74}" dt="2021-08-02T07:43:52.621" v="653"/>
          <ac:spMkLst>
            <pc:docMk/>
            <pc:sldMk cId="1817665185" sldId="704"/>
            <ac:spMk id="65" creationId="{044D0AD8-EA05-4359-86F8-A87A06A6DF72}"/>
          </ac:spMkLst>
        </pc:spChg>
        <pc:grpChg chg="add del mod">
          <ac:chgData name="천 성원" userId="9b0015a315ea0d4e" providerId="LiveId" clId="{706034F9-A898-4792-AA92-6C483A5A4D74}" dt="2021-08-02T07:37:33.808" v="497" actId="165"/>
          <ac:grpSpMkLst>
            <pc:docMk/>
            <pc:sldMk cId="1817665185" sldId="704"/>
            <ac:grpSpMk id="23" creationId="{0C142B98-C964-46D6-B028-AA6652EA192E}"/>
          </ac:grpSpMkLst>
        </pc:grpChg>
        <pc:grpChg chg="add mod">
          <ac:chgData name="천 성원" userId="9b0015a315ea0d4e" providerId="LiveId" clId="{706034F9-A898-4792-AA92-6C483A5A4D74}" dt="2021-08-02T07:37:39.080" v="498" actId="164"/>
          <ac:grpSpMkLst>
            <pc:docMk/>
            <pc:sldMk cId="1817665185" sldId="704"/>
            <ac:grpSpMk id="24" creationId="{C815EB54-553E-43DE-B69E-0344B20EC27D}"/>
          </ac:grpSpMkLst>
        </pc:grpChg>
        <pc:grpChg chg="add mod">
          <ac:chgData name="천 성원" userId="9b0015a315ea0d4e" providerId="LiveId" clId="{706034F9-A898-4792-AA92-6C483A5A4D74}" dt="2021-08-02T07:38:13.949" v="505" actId="14100"/>
          <ac:grpSpMkLst>
            <pc:docMk/>
            <pc:sldMk cId="1817665185" sldId="704"/>
            <ac:grpSpMk id="25" creationId="{FA762D90-87C4-4FAF-B298-109AE1401F65}"/>
          </ac:grpSpMkLst>
        </pc:grpChg>
        <pc:grpChg chg="add mod">
          <ac:chgData name="천 성원" userId="9b0015a315ea0d4e" providerId="LiveId" clId="{706034F9-A898-4792-AA92-6C483A5A4D74}" dt="2021-08-02T07:44:06.392" v="656" actId="1076"/>
          <ac:grpSpMkLst>
            <pc:docMk/>
            <pc:sldMk cId="1817665185" sldId="704"/>
            <ac:grpSpMk id="53" creationId="{E25DF8A2-9A76-4A8D-85ED-2E17C8C952C4}"/>
          </ac:grpSpMkLst>
        </pc:grpChg>
        <pc:grpChg chg="add mod">
          <ac:chgData name="천 성원" userId="9b0015a315ea0d4e" providerId="LiveId" clId="{706034F9-A898-4792-AA92-6C483A5A4D74}" dt="2021-08-02T07:43:47.738" v="650" actId="14100"/>
          <ac:grpSpMkLst>
            <pc:docMk/>
            <pc:sldMk cId="1817665185" sldId="704"/>
            <ac:grpSpMk id="54" creationId="{7948CA27-7C23-48F2-BC6B-4B1B7078E2AA}"/>
          </ac:grpSpMkLst>
        </pc:grpChg>
        <pc:grpChg chg="add mod">
          <ac:chgData name="천 성원" userId="9b0015a315ea0d4e" providerId="LiveId" clId="{706034F9-A898-4792-AA92-6C483A5A4D74}" dt="2021-08-02T07:43:52.242" v="652" actId="1076"/>
          <ac:grpSpMkLst>
            <pc:docMk/>
            <pc:sldMk cId="1817665185" sldId="704"/>
            <ac:grpSpMk id="58" creationId="{0C7FF0D0-BBF9-4F20-B89D-99CCDA90105B}"/>
          </ac:grpSpMkLst>
        </pc:grpChg>
        <pc:grpChg chg="add mod">
          <ac:chgData name="천 성원" userId="9b0015a315ea0d4e" providerId="LiveId" clId="{706034F9-A898-4792-AA92-6C483A5A4D74}" dt="2021-08-02T07:43:56.863" v="654" actId="1076"/>
          <ac:grpSpMkLst>
            <pc:docMk/>
            <pc:sldMk cId="1817665185" sldId="704"/>
            <ac:grpSpMk id="62" creationId="{A2724A38-CD24-422D-B67E-2492FFB2B608}"/>
          </ac:grpSpMkLst>
        </pc:grpChg>
        <pc:picChg chg="add mod topLvl">
          <ac:chgData name="천 성원" userId="9b0015a315ea0d4e" providerId="LiveId" clId="{706034F9-A898-4792-AA92-6C483A5A4D74}" dt="2021-08-02T07:37:33.808" v="497" actId="165"/>
          <ac:picMkLst>
            <pc:docMk/>
            <pc:sldMk cId="1817665185" sldId="704"/>
            <ac:picMk id="5" creationId="{36661334-4394-4EF0-89AF-7B49C940512C}"/>
          </ac:picMkLst>
        </pc:picChg>
        <pc:cxnChg chg="add mod topLvl">
          <ac:chgData name="천 성원" userId="9b0015a315ea0d4e" providerId="LiveId" clId="{706034F9-A898-4792-AA92-6C483A5A4D74}" dt="2021-08-02T07:37:57.584" v="502" actId="1076"/>
          <ac:cxnSpMkLst>
            <pc:docMk/>
            <pc:sldMk cId="1817665185" sldId="704"/>
            <ac:cxnSpMk id="8" creationId="{C21868B2-7958-4E31-AD80-0515A3469828}"/>
          </ac:cxnSpMkLst>
        </pc:cxnChg>
        <pc:cxnChg chg="add mod topLvl">
          <ac:chgData name="천 성원" userId="9b0015a315ea0d4e" providerId="LiveId" clId="{706034F9-A898-4792-AA92-6C483A5A4D74}" dt="2021-08-02T07:37:39.080" v="498" actId="164"/>
          <ac:cxnSpMkLst>
            <pc:docMk/>
            <pc:sldMk cId="1817665185" sldId="704"/>
            <ac:cxnSpMk id="10" creationId="{D765E884-7C5B-4F94-859B-30B2C7D02033}"/>
          </ac:cxnSpMkLst>
        </pc:cxnChg>
        <pc:cxnChg chg="add mod topLvl">
          <ac:chgData name="천 성원" userId="9b0015a315ea0d4e" providerId="LiveId" clId="{706034F9-A898-4792-AA92-6C483A5A4D74}" dt="2021-08-02T07:37:53.305" v="501" actId="1076"/>
          <ac:cxnSpMkLst>
            <pc:docMk/>
            <pc:sldMk cId="1817665185" sldId="704"/>
            <ac:cxnSpMk id="14" creationId="{0C4A4703-F28D-40CF-98DD-4DDEF9AFF1EF}"/>
          </ac:cxnSpMkLst>
        </pc:cxnChg>
        <pc:cxnChg chg="add mod topLvl">
          <ac:chgData name="천 성원" userId="9b0015a315ea0d4e" providerId="LiveId" clId="{706034F9-A898-4792-AA92-6C483A5A4D74}" dt="2021-08-02T07:37:39.080" v="498" actId="164"/>
          <ac:cxnSpMkLst>
            <pc:docMk/>
            <pc:sldMk cId="1817665185" sldId="704"/>
            <ac:cxnSpMk id="19" creationId="{0500CBA7-7D29-443F-A626-5D40CE4C9DBE}"/>
          </ac:cxnSpMkLst>
        </pc:cxnChg>
        <pc:cxnChg chg="mod">
          <ac:chgData name="천 성원" userId="9b0015a315ea0d4e" providerId="LiveId" clId="{706034F9-A898-4792-AA92-6C483A5A4D74}" dt="2021-08-02T07:38:38.699" v="509" actId="14100"/>
          <ac:cxnSpMkLst>
            <pc:docMk/>
            <pc:sldMk cId="1817665185" sldId="704"/>
            <ac:cxnSpMk id="26" creationId="{ACE03E6A-CDA9-4EB9-A147-AB1359A1FDF8}"/>
          </ac:cxnSpMkLst>
        </pc:cxnChg>
        <pc:cxnChg chg="mod">
          <ac:chgData name="천 성원" userId="9b0015a315ea0d4e" providerId="LiveId" clId="{706034F9-A898-4792-AA92-6C483A5A4D74}" dt="2021-08-02T07:37:41.844" v="499"/>
          <ac:cxnSpMkLst>
            <pc:docMk/>
            <pc:sldMk cId="1817665185" sldId="704"/>
            <ac:cxnSpMk id="27" creationId="{7212238B-4398-4985-8AE2-C383B74887C4}"/>
          </ac:cxnSpMkLst>
        </pc:cxnChg>
        <pc:cxnChg chg="mod">
          <ac:chgData name="천 성원" userId="9b0015a315ea0d4e" providerId="LiveId" clId="{706034F9-A898-4792-AA92-6C483A5A4D74}" dt="2021-08-02T07:38:29.669" v="508" actId="1076"/>
          <ac:cxnSpMkLst>
            <pc:docMk/>
            <pc:sldMk cId="1817665185" sldId="704"/>
            <ac:cxnSpMk id="28" creationId="{D0CAB0D5-0250-4CCA-B2A1-859F1CC1D422}"/>
          </ac:cxnSpMkLst>
        </pc:cxnChg>
        <pc:cxnChg chg="mod">
          <ac:chgData name="천 성원" userId="9b0015a315ea0d4e" providerId="LiveId" clId="{706034F9-A898-4792-AA92-6C483A5A4D74}" dt="2021-08-02T07:39:23.590" v="510" actId="14100"/>
          <ac:cxnSpMkLst>
            <pc:docMk/>
            <pc:sldMk cId="1817665185" sldId="704"/>
            <ac:cxnSpMk id="29" creationId="{6065F344-E497-4CFF-9E55-E5E0FF92F251}"/>
          </ac:cxnSpMkLst>
        </pc:cxnChg>
        <pc:cxnChg chg="add mod">
          <ac:chgData name="천 성원" userId="9b0015a315ea0d4e" providerId="LiveId" clId="{706034F9-A898-4792-AA92-6C483A5A4D74}" dt="2021-08-02T07:43:16.123" v="638" actId="164"/>
          <ac:cxnSpMkLst>
            <pc:docMk/>
            <pc:sldMk cId="1817665185" sldId="704"/>
            <ac:cxnSpMk id="35" creationId="{3AE4106C-7879-44DD-B546-0AE524301928}"/>
          </ac:cxnSpMkLst>
        </pc:cxnChg>
        <pc:cxnChg chg="add mod">
          <ac:chgData name="천 성원" userId="9b0015a315ea0d4e" providerId="LiveId" clId="{706034F9-A898-4792-AA92-6C483A5A4D74}" dt="2021-08-02T07:43:16.123" v="638" actId="164"/>
          <ac:cxnSpMkLst>
            <pc:docMk/>
            <pc:sldMk cId="1817665185" sldId="704"/>
            <ac:cxnSpMk id="39" creationId="{04C95F02-7E21-4A89-AEDB-F6CAEFF74AD0}"/>
          </ac:cxnSpMkLst>
        </pc:cxnChg>
        <pc:cxnChg chg="add mod">
          <ac:chgData name="천 성원" userId="9b0015a315ea0d4e" providerId="LiveId" clId="{706034F9-A898-4792-AA92-6C483A5A4D74}" dt="2021-08-02T07:42:12.734" v="592" actId="14100"/>
          <ac:cxnSpMkLst>
            <pc:docMk/>
            <pc:sldMk cId="1817665185" sldId="704"/>
            <ac:cxnSpMk id="43" creationId="{BDD3FCA4-853D-4C04-8708-E1969DBCDADD}"/>
          </ac:cxnSpMkLst>
        </pc:cxnChg>
        <pc:cxnChg chg="add mod">
          <ac:chgData name="천 성원" userId="9b0015a315ea0d4e" providerId="LiveId" clId="{706034F9-A898-4792-AA92-6C483A5A4D74}" dt="2021-08-02T07:42:19.214" v="595" actId="14100"/>
          <ac:cxnSpMkLst>
            <pc:docMk/>
            <pc:sldMk cId="1817665185" sldId="704"/>
            <ac:cxnSpMk id="45" creationId="{462CF72F-152A-4DD4-BD06-F2FAC51B4F16}"/>
          </ac:cxnSpMkLst>
        </pc:cxnChg>
        <pc:cxnChg chg="add mod">
          <ac:chgData name="천 성원" userId="9b0015a315ea0d4e" providerId="LiveId" clId="{706034F9-A898-4792-AA92-6C483A5A4D74}" dt="2021-08-02T07:42:25.623" v="598" actId="14100"/>
          <ac:cxnSpMkLst>
            <pc:docMk/>
            <pc:sldMk cId="1817665185" sldId="704"/>
            <ac:cxnSpMk id="48" creationId="{E1B31FAD-0550-43B1-890F-42609F24A32F}"/>
          </ac:cxnSpMkLst>
        </pc:cxnChg>
        <pc:cxnChg chg="mod">
          <ac:chgData name="천 성원" userId="9b0015a315ea0d4e" providerId="LiveId" clId="{706034F9-A898-4792-AA92-6C483A5A4D74}" dt="2021-08-02T07:43:17.570" v="639"/>
          <ac:cxnSpMkLst>
            <pc:docMk/>
            <pc:sldMk cId="1817665185" sldId="704"/>
            <ac:cxnSpMk id="55" creationId="{C8BA518A-6787-41CE-8BA8-8BD3EE19745D}"/>
          </ac:cxnSpMkLst>
        </pc:cxnChg>
        <pc:cxnChg chg="mod">
          <ac:chgData name="천 성원" userId="9b0015a315ea0d4e" providerId="LiveId" clId="{706034F9-A898-4792-AA92-6C483A5A4D74}" dt="2021-08-02T07:43:17.570" v="639"/>
          <ac:cxnSpMkLst>
            <pc:docMk/>
            <pc:sldMk cId="1817665185" sldId="704"/>
            <ac:cxnSpMk id="56" creationId="{05F3FABA-61CD-41C7-B95A-233D756DD982}"/>
          </ac:cxnSpMkLst>
        </pc:cxnChg>
        <pc:cxnChg chg="mod">
          <ac:chgData name="천 성원" userId="9b0015a315ea0d4e" providerId="LiveId" clId="{706034F9-A898-4792-AA92-6C483A5A4D74}" dt="2021-08-02T07:43:49.668" v="651"/>
          <ac:cxnSpMkLst>
            <pc:docMk/>
            <pc:sldMk cId="1817665185" sldId="704"/>
            <ac:cxnSpMk id="59" creationId="{811FB0D9-CA08-4A52-A88D-A6BBF5D1E03D}"/>
          </ac:cxnSpMkLst>
        </pc:cxnChg>
        <pc:cxnChg chg="mod">
          <ac:chgData name="천 성원" userId="9b0015a315ea0d4e" providerId="LiveId" clId="{706034F9-A898-4792-AA92-6C483A5A4D74}" dt="2021-08-02T07:43:49.668" v="651"/>
          <ac:cxnSpMkLst>
            <pc:docMk/>
            <pc:sldMk cId="1817665185" sldId="704"/>
            <ac:cxnSpMk id="60" creationId="{587B98F9-2618-462B-A8ED-241D88A1B709}"/>
          </ac:cxnSpMkLst>
        </pc:cxnChg>
        <pc:cxnChg chg="mod">
          <ac:chgData name="천 성원" userId="9b0015a315ea0d4e" providerId="LiveId" clId="{706034F9-A898-4792-AA92-6C483A5A4D74}" dt="2021-08-02T07:43:52.621" v="653"/>
          <ac:cxnSpMkLst>
            <pc:docMk/>
            <pc:sldMk cId="1817665185" sldId="704"/>
            <ac:cxnSpMk id="63" creationId="{6C6EC7A5-A52D-451D-9DF2-B04F6D3E7730}"/>
          </ac:cxnSpMkLst>
        </pc:cxnChg>
        <pc:cxnChg chg="mod">
          <ac:chgData name="천 성원" userId="9b0015a315ea0d4e" providerId="LiveId" clId="{706034F9-A898-4792-AA92-6C483A5A4D74}" dt="2021-08-02T07:43:52.621" v="653"/>
          <ac:cxnSpMkLst>
            <pc:docMk/>
            <pc:sldMk cId="1817665185" sldId="704"/>
            <ac:cxnSpMk id="64" creationId="{EC956680-DB4C-4C5E-BA1E-4AE30B544E0A}"/>
          </ac:cxnSpMkLst>
        </pc:cxnChg>
      </pc:sldChg>
      <pc:sldChg chg="del">
        <pc:chgData name="천 성원" userId="9b0015a315ea0d4e" providerId="LiveId" clId="{706034F9-A898-4792-AA92-6C483A5A4D74}" dt="2021-07-28T05:50:54.166" v="63" actId="2696"/>
        <pc:sldMkLst>
          <pc:docMk/>
          <pc:sldMk cId="3474822104" sldId="704"/>
        </pc:sldMkLst>
      </pc:sldChg>
      <pc:sldChg chg="addSp delSp modSp new mod">
        <pc:chgData name="천 성원" userId="9b0015a315ea0d4e" providerId="LiveId" clId="{706034F9-A898-4792-AA92-6C483A5A4D74}" dt="2021-08-02T08:00:05.321" v="800" actId="1076"/>
        <pc:sldMkLst>
          <pc:docMk/>
          <pc:sldMk cId="2649111085" sldId="705"/>
        </pc:sldMkLst>
        <pc:spChg chg="del">
          <ac:chgData name="천 성원" userId="9b0015a315ea0d4e" providerId="LiveId" clId="{706034F9-A898-4792-AA92-6C483A5A4D74}" dt="2021-08-02T07:59:02.451" v="658" actId="21"/>
          <ac:spMkLst>
            <pc:docMk/>
            <pc:sldMk cId="2649111085" sldId="705"/>
            <ac:spMk id="3" creationId="{932EEA04-E4F7-44C5-B356-6ECC91D4954B}"/>
          </ac:spMkLst>
        </pc:spChg>
        <pc:spChg chg="add mod">
          <ac:chgData name="천 성원" userId="9b0015a315ea0d4e" providerId="LiveId" clId="{706034F9-A898-4792-AA92-6C483A5A4D74}" dt="2021-08-02T08:00:05.321" v="800" actId="1076"/>
          <ac:spMkLst>
            <pc:docMk/>
            <pc:sldMk cId="2649111085" sldId="705"/>
            <ac:spMk id="5" creationId="{0CB221BE-A8BA-4178-B55B-862FD1BBA144}"/>
          </ac:spMkLst>
        </pc:spChg>
      </pc:sldChg>
      <pc:sldChg chg="del">
        <pc:chgData name="천 성원" userId="9b0015a315ea0d4e" providerId="LiveId" clId="{706034F9-A898-4792-AA92-6C483A5A4D74}" dt="2021-07-28T05:50:41.186" v="10" actId="2696"/>
        <pc:sldMkLst>
          <pc:docMk/>
          <pc:sldMk cId="4139876278" sldId="705"/>
        </pc:sldMkLst>
      </pc:sldChg>
      <pc:sldChg chg="del">
        <pc:chgData name="천 성원" userId="9b0015a315ea0d4e" providerId="LiveId" clId="{706034F9-A898-4792-AA92-6C483A5A4D74}" dt="2021-07-28T05:50:52.543" v="58" actId="2696"/>
        <pc:sldMkLst>
          <pc:docMk/>
          <pc:sldMk cId="173425087" sldId="706"/>
        </pc:sldMkLst>
      </pc:sldChg>
      <pc:sldChg chg="addSp delSp modSp new mod">
        <pc:chgData name="천 성원" userId="9b0015a315ea0d4e" providerId="LiveId" clId="{706034F9-A898-4792-AA92-6C483A5A4D74}" dt="2021-08-02T08:19:22.548" v="1113" actId="1036"/>
        <pc:sldMkLst>
          <pc:docMk/>
          <pc:sldMk cId="696049020" sldId="706"/>
        </pc:sldMkLst>
        <pc:spChg chg="mod">
          <ac:chgData name="천 성원" userId="9b0015a315ea0d4e" providerId="LiveId" clId="{706034F9-A898-4792-AA92-6C483A5A4D74}" dt="2021-08-02T08:00:27.416" v="825" actId="20577"/>
          <ac:spMkLst>
            <pc:docMk/>
            <pc:sldMk cId="696049020" sldId="706"/>
            <ac:spMk id="3" creationId="{9A337960-E38C-4B74-9800-E6CAC963FF75}"/>
          </ac:spMkLst>
        </pc:spChg>
        <pc:spChg chg="add mod">
          <ac:chgData name="천 성원" userId="9b0015a315ea0d4e" providerId="LiveId" clId="{706034F9-A898-4792-AA92-6C483A5A4D74}" dt="2021-08-02T08:19:22.548" v="1113" actId="1036"/>
          <ac:spMkLst>
            <pc:docMk/>
            <pc:sldMk cId="696049020" sldId="706"/>
            <ac:spMk id="9" creationId="{4E01C4D7-8767-45F3-A081-A2D61A6921DF}"/>
          </ac:spMkLst>
        </pc:spChg>
        <pc:picChg chg="add mod">
          <ac:chgData name="천 성원" userId="9b0015a315ea0d4e" providerId="LiveId" clId="{706034F9-A898-4792-AA92-6C483A5A4D74}" dt="2021-08-02T08:19:19.908" v="1106" actId="1076"/>
          <ac:picMkLst>
            <pc:docMk/>
            <pc:sldMk cId="696049020" sldId="706"/>
            <ac:picMk id="6" creationId="{73AF4E0E-1778-4FC9-A69C-355FAE8D763A}"/>
          </ac:picMkLst>
        </pc:picChg>
        <pc:picChg chg="add del mod">
          <ac:chgData name="천 성원" userId="9b0015a315ea0d4e" providerId="LiveId" clId="{706034F9-A898-4792-AA92-6C483A5A4D74}" dt="2021-08-02T08:04:54.074" v="844" actId="21"/>
          <ac:picMkLst>
            <pc:docMk/>
            <pc:sldMk cId="696049020" sldId="706"/>
            <ac:picMk id="8" creationId="{F533694F-B2CD-42E6-919D-2F0C6F290A85}"/>
          </ac:picMkLst>
        </pc:picChg>
      </pc:sldChg>
      <pc:sldChg chg="del">
        <pc:chgData name="천 성원" userId="9b0015a315ea0d4e" providerId="LiveId" clId="{706034F9-A898-4792-AA92-6C483A5A4D74}" dt="2021-07-28T05:50:52.321" v="57" actId="2696"/>
        <pc:sldMkLst>
          <pc:docMk/>
          <pc:sldMk cId="1221998624" sldId="707"/>
        </pc:sldMkLst>
      </pc:sldChg>
      <pc:sldChg chg="addSp delSp modSp new mod">
        <pc:chgData name="천 성원" userId="9b0015a315ea0d4e" providerId="LiveId" clId="{706034F9-A898-4792-AA92-6C483A5A4D74}" dt="2021-08-02T08:04:52.771" v="843"/>
        <pc:sldMkLst>
          <pc:docMk/>
          <pc:sldMk cId="2169808464" sldId="707"/>
        </pc:sldMkLst>
        <pc:spChg chg="del">
          <ac:chgData name="천 성원" userId="9b0015a315ea0d4e" providerId="LiveId" clId="{706034F9-A898-4792-AA92-6C483A5A4D74}" dt="2021-08-02T08:04:47.062" v="840" actId="21"/>
          <ac:spMkLst>
            <pc:docMk/>
            <pc:sldMk cId="2169808464" sldId="707"/>
            <ac:spMk id="3" creationId="{6733842F-4FA2-478C-A4CE-968C3883E31C}"/>
          </ac:spMkLst>
        </pc:spChg>
        <pc:spChg chg="add del mod">
          <ac:chgData name="천 성원" userId="9b0015a315ea0d4e" providerId="LiveId" clId="{706034F9-A898-4792-AA92-6C483A5A4D74}" dt="2021-08-02T08:04:49.922" v="842" actId="21"/>
          <ac:spMkLst>
            <pc:docMk/>
            <pc:sldMk cId="2169808464" sldId="707"/>
            <ac:spMk id="5" creationId="{73143A17-075F-4A11-B3A0-9BEA45D255D1}"/>
          </ac:spMkLst>
        </pc:spChg>
        <pc:picChg chg="add mod">
          <ac:chgData name="천 성원" userId="9b0015a315ea0d4e" providerId="LiveId" clId="{706034F9-A898-4792-AA92-6C483A5A4D74}" dt="2021-08-02T08:04:52.771" v="843"/>
          <ac:picMkLst>
            <pc:docMk/>
            <pc:sldMk cId="2169808464" sldId="707"/>
            <ac:picMk id="6" creationId="{E287693E-FB9D-4FB7-ACB1-3AE42319F241}"/>
          </ac:picMkLst>
        </pc:picChg>
      </pc:sldChg>
      <pc:sldChg chg="del">
        <pc:chgData name="천 성원" userId="9b0015a315ea0d4e" providerId="LiveId" clId="{706034F9-A898-4792-AA92-6C483A5A4D74}" dt="2021-07-28T05:50:51.898" v="56" actId="2696"/>
        <pc:sldMkLst>
          <pc:docMk/>
          <pc:sldMk cId="3460638628" sldId="708"/>
        </pc:sldMkLst>
      </pc:sldChg>
      <pc:sldChg chg="addSp delSp modSp new mod">
        <pc:chgData name="천 성원" userId="9b0015a315ea0d4e" providerId="LiveId" clId="{706034F9-A898-4792-AA92-6C483A5A4D74}" dt="2021-08-02T08:06:32.851" v="857" actId="1076"/>
        <pc:sldMkLst>
          <pc:docMk/>
          <pc:sldMk cId="3674176765" sldId="708"/>
        </pc:sldMkLst>
        <pc:spChg chg="del">
          <ac:chgData name="천 성원" userId="9b0015a315ea0d4e" providerId="LiveId" clId="{706034F9-A898-4792-AA92-6C483A5A4D74}" dt="2021-08-02T08:06:27.975" v="853"/>
          <ac:spMkLst>
            <pc:docMk/>
            <pc:sldMk cId="3674176765" sldId="708"/>
            <ac:spMk id="3" creationId="{FB98370C-02DC-41E2-A966-AB0DE2EEAA9A}"/>
          </ac:spMkLst>
        </pc:spChg>
        <pc:picChg chg="add mod ord">
          <ac:chgData name="천 성원" userId="9b0015a315ea0d4e" providerId="LiveId" clId="{706034F9-A898-4792-AA92-6C483A5A4D74}" dt="2021-08-02T08:06:32.851" v="857" actId="1076"/>
          <ac:picMkLst>
            <pc:docMk/>
            <pc:sldMk cId="3674176765" sldId="708"/>
            <ac:picMk id="6" creationId="{D1C9E7B0-3D7F-4C4A-9C1A-24340DC9A9E5}"/>
          </ac:picMkLst>
        </pc:picChg>
      </pc:sldChg>
      <pc:sldChg chg="addSp delSp modSp new mod">
        <pc:chgData name="천 성원" userId="9b0015a315ea0d4e" providerId="LiveId" clId="{706034F9-A898-4792-AA92-6C483A5A4D74}" dt="2021-08-02T08:08:30.323" v="865" actId="1076"/>
        <pc:sldMkLst>
          <pc:docMk/>
          <pc:sldMk cId="842859787" sldId="709"/>
        </pc:sldMkLst>
        <pc:spChg chg="del">
          <ac:chgData name="천 성원" userId="9b0015a315ea0d4e" providerId="LiveId" clId="{706034F9-A898-4792-AA92-6C483A5A4D74}" dt="2021-08-02T08:07:08.448" v="859" actId="21"/>
          <ac:spMkLst>
            <pc:docMk/>
            <pc:sldMk cId="842859787" sldId="709"/>
            <ac:spMk id="3" creationId="{AB0EF063-991B-468D-AD70-FB902B9F7726}"/>
          </ac:spMkLst>
        </pc:spChg>
        <pc:picChg chg="add mod">
          <ac:chgData name="천 성원" userId="9b0015a315ea0d4e" providerId="LiveId" clId="{706034F9-A898-4792-AA92-6C483A5A4D74}" dt="2021-08-02T08:08:30.323" v="865" actId="1076"/>
          <ac:picMkLst>
            <pc:docMk/>
            <pc:sldMk cId="842859787" sldId="709"/>
            <ac:picMk id="6" creationId="{FD6EA6EC-291F-4E34-92FD-4C710B13653C}"/>
          </ac:picMkLst>
        </pc:picChg>
      </pc:sldChg>
      <pc:sldChg chg="del">
        <pc:chgData name="천 성원" userId="9b0015a315ea0d4e" providerId="LiveId" clId="{706034F9-A898-4792-AA92-6C483A5A4D74}" dt="2021-07-28T05:50:51.678" v="55" actId="2696"/>
        <pc:sldMkLst>
          <pc:docMk/>
          <pc:sldMk cId="2095669293" sldId="709"/>
        </pc:sldMkLst>
      </pc:sldChg>
      <pc:sldChg chg="addSp delSp modSp new mod">
        <pc:chgData name="천 성원" userId="9b0015a315ea0d4e" providerId="LiveId" clId="{706034F9-A898-4792-AA92-6C483A5A4D74}" dt="2021-08-02T08:13:53.981" v="1020" actId="14100"/>
        <pc:sldMkLst>
          <pc:docMk/>
          <pc:sldMk cId="415480356" sldId="710"/>
        </pc:sldMkLst>
        <pc:spChg chg="del">
          <ac:chgData name="천 성원" userId="9b0015a315ea0d4e" providerId="LiveId" clId="{706034F9-A898-4792-AA92-6C483A5A4D74}" dt="2021-08-02T08:09:43.773" v="867" actId="21"/>
          <ac:spMkLst>
            <pc:docMk/>
            <pc:sldMk cId="415480356" sldId="710"/>
            <ac:spMk id="3" creationId="{9A36DBA0-09D5-4BCF-ACA2-124F4D8FEB2E}"/>
          </ac:spMkLst>
        </pc:spChg>
        <pc:spChg chg="add mod">
          <ac:chgData name="천 성원" userId="9b0015a315ea0d4e" providerId="LiveId" clId="{706034F9-A898-4792-AA92-6C483A5A4D74}" dt="2021-08-02T08:10:00.613" v="895" actId="1076"/>
          <ac:spMkLst>
            <pc:docMk/>
            <pc:sldMk cId="415480356" sldId="710"/>
            <ac:spMk id="5" creationId="{8A06FE40-C154-48A8-8FDF-E99856083C72}"/>
          </ac:spMkLst>
        </pc:spChg>
        <pc:spChg chg="add mod">
          <ac:chgData name="천 성원" userId="9b0015a315ea0d4e" providerId="LiveId" clId="{706034F9-A898-4792-AA92-6C483A5A4D74}" dt="2021-08-02T08:13:31.879" v="1013" actId="1076"/>
          <ac:spMkLst>
            <pc:docMk/>
            <pc:sldMk cId="415480356" sldId="710"/>
            <ac:spMk id="7" creationId="{21767E5E-A3F8-4BA0-9943-300D7019D3C8}"/>
          </ac:spMkLst>
        </pc:spChg>
        <pc:spChg chg="add mod">
          <ac:chgData name="천 성원" userId="9b0015a315ea0d4e" providerId="LiveId" clId="{706034F9-A898-4792-AA92-6C483A5A4D74}" dt="2021-08-02T08:12:51.574" v="988" actId="20577"/>
          <ac:spMkLst>
            <pc:docMk/>
            <pc:sldMk cId="415480356" sldId="710"/>
            <ac:spMk id="14" creationId="{13DFD233-15F7-4C38-BC72-24D1877C3583}"/>
          </ac:spMkLst>
        </pc:spChg>
        <pc:spChg chg="add mod">
          <ac:chgData name="천 성원" userId="9b0015a315ea0d4e" providerId="LiveId" clId="{706034F9-A898-4792-AA92-6C483A5A4D74}" dt="2021-08-02T08:13:02.805" v="1002" actId="20577"/>
          <ac:spMkLst>
            <pc:docMk/>
            <pc:sldMk cId="415480356" sldId="710"/>
            <ac:spMk id="15" creationId="{81E40324-395F-4F7F-9DA8-4C4A52189DEE}"/>
          </ac:spMkLst>
        </pc:spChg>
        <pc:spChg chg="add mod">
          <ac:chgData name="천 성원" userId="9b0015a315ea0d4e" providerId="LiveId" clId="{706034F9-A898-4792-AA92-6C483A5A4D74}" dt="2021-08-02T08:13:07.129" v="1011" actId="20577"/>
          <ac:spMkLst>
            <pc:docMk/>
            <pc:sldMk cId="415480356" sldId="710"/>
            <ac:spMk id="16" creationId="{99598439-E697-494E-8831-A567A1D62213}"/>
          </ac:spMkLst>
        </pc:spChg>
        <pc:graphicFrameChg chg="add mod modGraphic">
          <ac:chgData name="천 성원" userId="9b0015a315ea0d4e" providerId="LiveId" clId="{706034F9-A898-4792-AA92-6C483A5A4D74}" dt="2021-08-02T08:11:25.781" v="933" actId="1076"/>
          <ac:graphicFrameMkLst>
            <pc:docMk/>
            <pc:sldMk cId="415480356" sldId="710"/>
            <ac:graphicFrameMk id="6" creationId="{783C4058-5357-4544-AE1C-BF3CB185F61E}"/>
          </ac:graphicFrameMkLst>
        </pc:graphicFrameChg>
        <pc:cxnChg chg="add mod">
          <ac:chgData name="천 성원" userId="9b0015a315ea0d4e" providerId="LiveId" clId="{706034F9-A898-4792-AA92-6C483A5A4D74}" dt="2021-08-02T08:12:18.252" v="956" actId="1076"/>
          <ac:cxnSpMkLst>
            <pc:docMk/>
            <pc:sldMk cId="415480356" sldId="710"/>
            <ac:cxnSpMk id="9" creationId="{C89C36F0-079E-4CCD-9AEB-576EB7BB467B}"/>
          </ac:cxnSpMkLst>
        </pc:cxnChg>
        <pc:cxnChg chg="add mod">
          <ac:chgData name="천 성원" userId="9b0015a315ea0d4e" providerId="LiveId" clId="{706034F9-A898-4792-AA92-6C483A5A4D74}" dt="2021-08-02T08:12:31.956" v="961" actId="1076"/>
          <ac:cxnSpMkLst>
            <pc:docMk/>
            <pc:sldMk cId="415480356" sldId="710"/>
            <ac:cxnSpMk id="12" creationId="{FD148CA1-4425-402A-B043-3FA9915AB9C7}"/>
          </ac:cxnSpMkLst>
        </pc:cxnChg>
        <pc:cxnChg chg="add mod">
          <ac:chgData name="천 성원" userId="9b0015a315ea0d4e" providerId="LiveId" clId="{706034F9-A898-4792-AA92-6C483A5A4D74}" dt="2021-08-02T08:12:30.359" v="960" actId="1076"/>
          <ac:cxnSpMkLst>
            <pc:docMk/>
            <pc:sldMk cId="415480356" sldId="710"/>
            <ac:cxnSpMk id="13" creationId="{A9AA89AB-BDA9-4259-B789-78ED6389B15C}"/>
          </ac:cxnSpMkLst>
        </pc:cxnChg>
        <pc:cxnChg chg="add mod">
          <ac:chgData name="천 성원" userId="9b0015a315ea0d4e" providerId="LiveId" clId="{706034F9-A898-4792-AA92-6C483A5A4D74}" dt="2021-08-02T08:13:46.440" v="1017" actId="14100"/>
          <ac:cxnSpMkLst>
            <pc:docMk/>
            <pc:sldMk cId="415480356" sldId="710"/>
            <ac:cxnSpMk id="17" creationId="{E33E3A60-145C-43A7-9F2C-257FE864C3FB}"/>
          </ac:cxnSpMkLst>
        </pc:cxnChg>
        <pc:cxnChg chg="add mod">
          <ac:chgData name="천 성원" userId="9b0015a315ea0d4e" providerId="LiveId" clId="{706034F9-A898-4792-AA92-6C483A5A4D74}" dt="2021-08-02T08:13:53.981" v="1020" actId="14100"/>
          <ac:cxnSpMkLst>
            <pc:docMk/>
            <pc:sldMk cId="415480356" sldId="710"/>
            <ac:cxnSpMk id="20" creationId="{750C5E2B-A159-4D80-9F11-02B9C5298D04}"/>
          </ac:cxnSpMkLst>
        </pc:cxnChg>
      </pc:sldChg>
      <pc:sldChg chg="del">
        <pc:chgData name="천 성원" userId="9b0015a315ea0d4e" providerId="LiveId" clId="{706034F9-A898-4792-AA92-6C483A5A4D74}" dt="2021-07-28T05:50:51.460" v="54" actId="2696"/>
        <pc:sldMkLst>
          <pc:docMk/>
          <pc:sldMk cId="3134176430" sldId="710"/>
        </pc:sldMkLst>
      </pc:sldChg>
      <pc:sldChg chg="delSp new del mod">
        <pc:chgData name="천 성원" userId="9b0015a315ea0d4e" providerId="LiveId" clId="{706034F9-A898-4792-AA92-6C483A5A4D74}" dt="2021-08-02T08:20:59.117" v="1114" actId="2696"/>
        <pc:sldMkLst>
          <pc:docMk/>
          <pc:sldMk cId="3051642507" sldId="711"/>
        </pc:sldMkLst>
        <pc:spChg chg="del">
          <ac:chgData name="천 성원" userId="9b0015a315ea0d4e" providerId="LiveId" clId="{706034F9-A898-4792-AA92-6C483A5A4D74}" dt="2021-08-02T08:15:03.391" v="1022" actId="21"/>
          <ac:spMkLst>
            <pc:docMk/>
            <pc:sldMk cId="3051642507" sldId="711"/>
            <ac:spMk id="3" creationId="{9AD91C64-4A03-4C46-A438-ECE1520B4F21}"/>
          </ac:spMkLst>
        </pc:spChg>
      </pc:sldChg>
      <pc:sldChg chg="addSp modSp new mod">
        <pc:chgData name="천 성원" userId="9b0015a315ea0d4e" providerId="LiveId" clId="{706034F9-A898-4792-AA92-6C483A5A4D74}" dt="2021-08-02T08:24:22.466" v="1169" actId="1076"/>
        <pc:sldMkLst>
          <pc:docMk/>
          <pc:sldMk cId="4014223127" sldId="711"/>
        </pc:sldMkLst>
        <pc:spChg chg="mod">
          <ac:chgData name="천 성원" userId="9b0015a315ea0d4e" providerId="LiveId" clId="{706034F9-A898-4792-AA92-6C483A5A4D74}" dt="2021-08-02T08:21:08.406" v="1140" actId="20577"/>
          <ac:spMkLst>
            <pc:docMk/>
            <pc:sldMk cId="4014223127" sldId="711"/>
            <ac:spMk id="3" creationId="{EFA5B2AA-2814-481E-9465-7D111F021AC1}"/>
          </ac:spMkLst>
        </pc:spChg>
        <pc:spChg chg="add mod">
          <ac:chgData name="천 성원" userId="9b0015a315ea0d4e" providerId="LiveId" clId="{706034F9-A898-4792-AA92-6C483A5A4D74}" dt="2021-08-02T08:24:22.466" v="1169" actId="1076"/>
          <ac:spMkLst>
            <pc:docMk/>
            <pc:sldMk cId="4014223127" sldId="711"/>
            <ac:spMk id="7" creationId="{1A95200B-C6C7-4C98-B102-BE8DA1A323C8}"/>
          </ac:spMkLst>
        </pc:spChg>
        <pc:picChg chg="add mod">
          <ac:chgData name="천 성원" userId="9b0015a315ea0d4e" providerId="LiveId" clId="{706034F9-A898-4792-AA92-6C483A5A4D74}" dt="2021-08-02T08:23:31.531" v="1146" actId="1076"/>
          <ac:picMkLst>
            <pc:docMk/>
            <pc:sldMk cId="4014223127" sldId="711"/>
            <ac:picMk id="6" creationId="{91E9A57A-85F0-4867-94A8-B8F1BF297BF0}"/>
          </ac:picMkLst>
        </pc:picChg>
      </pc:sldChg>
      <pc:sldChg chg="del">
        <pc:chgData name="천 성원" userId="9b0015a315ea0d4e" providerId="LiveId" clId="{706034F9-A898-4792-AA92-6C483A5A4D74}" dt="2021-07-28T05:50:51.227" v="53" actId="2696"/>
        <pc:sldMkLst>
          <pc:docMk/>
          <pc:sldMk cId="4256453788" sldId="711"/>
        </pc:sldMkLst>
      </pc:sldChg>
      <pc:sldChg chg="addSp modSp new mod">
        <pc:chgData name="천 성원" userId="9b0015a315ea0d4e" providerId="LiveId" clId="{706034F9-A898-4792-AA92-6C483A5A4D74}" dt="2021-08-02T08:34:17.192" v="1198" actId="1076"/>
        <pc:sldMkLst>
          <pc:docMk/>
          <pc:sldMk cId="554708011" sldId="712"/>
        </pc:sldMkLst>
        <pc:spChg chg="mod">
          <ac:chgData name="천 성원" userId="9b0015a315ea0d4e" providerId="LiveId" clId="{706034F9-A898-4792-AA92-6C483A5A4D74}" dt="2021-08-02T08:25:31.176" v="1184" actId="20577"/>
          <ac:spMkLst>
            <pc:docMk/>
            <pc:sldMk cId="554708011" sldId="712"/>
            <ac:spMk id="3" creationId="{3A43D2FF-499B-49B5-A56E-E856B49A3CA8}"/>
          </ac:spMkLst>
        </pc:spChg>
        <pc:picChg chg="add mod">
          <ac:chgData name="천 성원" userId="9b0015a315ea0d4e" providerId="LiveId" clId="{706034F9-A898-4792-AA92-6C483A5A4D74}" dt="2021-08-02T08:34:17.192" v="1198" actId="1076"/>
          <ac:picMkLst>
            <pc:docMk/>
            <pc:sldMk cId="554708011" sldId="712"/>
            <ac:picMk id="6" creationId="{DD5132C8-2BEB-4545-B1C7-60FCAF79DAFC}"/>
          </ac:picMkLst>
        </pc:picChg>
      </pc:sldChg>
      <pc:sldChg chg="del">
        <pc:chgData name="천 성원" userId="9b0015a315ea0d4e" providerId="LiveId" clId="{706034F9-A898-4792-AA92-6C483A5A4D74}" dt="2021-07-28T05:50:50.746" v="52" actId="2696"/>
        <pc:sldMkLst>
          <pc:docMk/>
          <pc:sldMk cId="4178105634" sldId="712"/>
        </pc:sldMkLst>
      </pc:sldChg>
      <pc:sldChg chg="del">
        <pc:chgData name="천 성원" userId="9b0015a315ea0d4e" providerId="LiveId" clId="{706034F9-A898-4792-AA92-6C483A5A4D74}" dt="2021-07-28T05:50:50.586" v="51" actId="2696"/>
        <pc:sldMkLst>
          <pc:docMk/>
          <pc:sldMk cId="859492386" sldId="713"/>
        </pc:sldMkLst>
      </pc:sldChg>
      <pc:sldChg chg="addSp delSp modSp new mod">
        <pc:chgData name="천 성원" userId="9b0015a315ea0d4e" providerId="LiveId" clId="{706034F9-A898-4792-AA92-6C483A5A4D74}" dt="2021-08-02T08:34:39.952" v="1207" actId="1076"/>
        <pc:sldMkLst>
          <pc:docMk/>
          <pc:sldMk cId="2135316315" sldId="713"/>
        </pc:sldMkLst>
        <pc:spChg chg="del">
          <ac:chgData name="천 성원" userId="9b0015a315ea0d4e" providerId="LiveId" clId="{706034F9-A898-4792-AA92-6C483A5A4D74}" dt="2021-08-02T08:34:31.080" v="1201"/>
          <ac:spMkLst>
            <pc:docMk/>
            <pc:sldMk cId="2135316315" sldId="713"/>
            <ac:spMk id="3" creationId="{B1E4289C-FE76-4D12-B4A1-D1518259C362}"/>
          </ac:spMkLst>
        </pc:spChg>
        <pc:picChg chg="add mod ord">
          <ac:chgData name="천 성원" userId="9b0015a315ea0d4e" providerId="LiveId" clId="{706034F9-A898-4792-AA92-6C483A5A4D74}" dt="2021-08-02T08:34:39.952" v="1207" actId="1076"/>
          <ac:picMkLst>
            <pc:docMk/>
            <pc:sldMk cId="2135316315" sldId="713"/>
            <ac:picMk id="6" creationId="{6D309935-C282-4775-A35B-7BD5E88EB160}"/>
          </ac:picMkLst>
        </pc:picChg>
      </pc:sldChg>
      <pc:sldChg chg="addSp modSp new mod">
        <pc:chgData name="천 성원" userId="9b0015a315ea0d4e" providerId="LiveId" clId="{706034F9-A898-4792-AA92-6C483A5A4D74}" dt="2021-08-05T07:12:38.505" v="1267" actId="14100"/>
        <pc:sldMkLst>
          <pc:docMk/>
          <pc:sldMk cId="292473503" sldId="714"/>
        </pc:sldMkLst>
        <pc:spChg chg="mod">
          <ac:chgData name="천 성원" userId="9b0015a315ea0d4e" providerId="LiveId" clId="{706034F9-A898-4792-AA92-6C483A5A4D74}" dt="2021-08-05T06:16:17.515" v="1240"/>
          <ac:spMkLst>
            <pc:docMk/>
            <pc:sldMk cId="292473503" sldId="714"/>
            <ac:spMk id="3" creationId="{2D0159DC-AED3-4045-BEAC-3A2C5D9E27C4}"/>
          </ac:spMkLst>
        </pc:spChg>
        <pc:spChg chg="add mod">
          <ac:chgData name="천 성원" userId="9b0015a315ea0d4e" providerId="LiveId" clId="{706034F9-A898-4792-AA92-6C483A5A4D74}" dt="2021-08-05T07:12:38.505" v="1267" actId="14100"/>
          <ac:spMkLst>
            <pc:docMk/>
            <pc:sldMk cId="292473503" sldId="714"/>
            <ac:spMk id="7" creationId="{33EBBFE9-676E-4CFA-881F-1570C5BF4262}"/>
          </ac:spMkLst>
        </pc:spChg>
        <pc:picChg chg="add mod">
          <ac:chgData name="천 성원" userId="9b0015a315ea0d4e" providerId="LiveId" clId="{706034F9-A898-4792-AA92-6C483A5A4D74}" dt="2021-08-05T07:12:28.490" v="1266" actId="1076"/>
          <ac:picMkLst>
            <pc:docMk/>
            <pc:sldMk cId="292473503" sldId="714"/>
            <ac:picMk id="6" creationId="{90D114C2-2333-47BA-B247-DDC447EACCD7}"/>
          </ac:picMkLst>
        </pc:picChg>
      </pc:sldChg>
      <pc:sldChg chg="del">
        <pc:chgData name="천 성원" userId="9b0015a315ea0d4e" providerId="LiveId" clId="{706034F9-A898-4792-AA92-6C483A5A4D74}" dt="2021-07-28T05:50:50.313" v="50" actId="2696"/>
        <pc:sldMkLst>
          <pc:docMk/>
          <pc:sldMk cId="1272654047" sldId="714"/>
        </pc:sldMkLst>
      </pc:sldChg>
      <pc:sldChg chg="addSp delSp modSp new mod">
        <pc:chgData name="천 성원" userId="9b0015a315ea0d4e" providerId="LiveId" clId="{706034F9-A898-4792-AA92-6C483A5A4D74}" dt="2021-08-05T07:52:59.556" v="1289" actId="1076"/>
        <pc:sldMkLst>
          <pc:docMk/>
          <pc:sldMk cId="3027470611" sldId="715"/>
        </pc:sldMkLst>
        <pc:spChg chg="del">
          <ac:chgData name="천 성원" userId="9b0015a315ea0d4e" providerId="LiveId" clId="{706034F9-A898-4792-AA92-6C483A5A4D74}" dt="2021-08-05T07:13:43.727" v="1269" actId="21"/>
          <ac:spMkLst>
            <pc:docMk/>
            <pc:sldMk cId="3027470611" sldId="715"/>
            <ac:spMk id="3" creationId="{3FB0A863-5BBF-46DC-AD5F-54F205D5DEEF}"/>
          </ac:spMkLst>
        </pc:spChg>
        <pc:picChg chg="add mod">
          <ac:chgData name="천 성원" userId="9b0015a315ea0d4e" providerId="LiveId" clId="{706034F9-A898-4792-AA92-6C483A5A4D74}" dt="2021-08-05T07:52:59.556" v="1289" actId="1076"/>
          <ac:picMkLst>
            <pc:docMk/>
            <pc:sldMk cId="3027470611" sldId="715"/>
            <ac:picMk id="6" creationId="{3021D712-1D2A-4BFD-B1CF-6E0C872F6901}"/>
          </ac:picMkLst>
        </pc:picChg>
      </pc:sldChg>
      <pc:sldChg chg="del">
        <pc:chgData name="천 성원" userId="9b0015a315ea0d4e" providerId="LiveId" clId="{706034F9-A898-4792-AA92-6C483A5A4D74}" dt="2021-07-28T05:50:53.681" v="62" actId="2696"/>
        <pc:sldMkLst>
          <pc:docMk/>
          <pc:sldMk cId="3956307594" sldId="715"/>
        </pc:sldMkLst>
      </pc:sldChg>
      <pc:sldChg chg="del">
        <pc:chgData name="천 성원" userId="9b0015a315ea0d4e" providerId="LiveId" clId="{706034F9-A898-4792-AA92-6C483A5A4D74}" dt="2021-07-28T05:50:52.758" v="59" actId="2696"/>
        <pc:sldMkLst>
          <pc:docMk/>
          <pc:sldMk cId="1867736891" sldId="716"/>
        </pc:sldMkLst>
      </pc:sldChg>
      <pc:sldChg chg="addSp delSp modSp new mod ord">
        <pc:chgData name="천 성원" userId="9b0015a315ea0d4e" providerId="LiveId" clId="{706034F9-A898-4792-AA92-6C483A5A4D74}" dt="2021-08-06T04:07:30.579" v="2873"/>
        <pc:sldMkLst>
          <pc:docMk/>
          <pc:sldMk cId="3536756044" sldId="716"/>
        </pc:sldMkLst>
        <pc:spChg chg="del">
          <ac:chgData name="천 성원" userId="9b0015a315ea0d4e" providerId="LiveId" clId="{706034F9-A898-4792-AA92-6C483A5A4D74}" dt="2021-08-05T07:50:35.931" v="1281"/>
          <ac:spMkLst>
            <pc:docMk/>
            <pc:sldMk cId="3536756044" sldId="716"/>
            <ac:spMk id="3" creationId="{85EE8AAC-A6F0-44D9-B984-CA4B8F6D9ED2}"/>
          </ac:spMkLst>
        </pc:spChg>
        <pc:spChg chg="add mod">
          <ac:chgData name="천 성원" userId="9b0015a315ea0d4e" providerId="LiveId" clId="{706034F9-A898-4792-AA92-6C483A5A4D74}" dt="2021-08-05T08:03:50.949" v="1459" actId="20577"/>
          <ac:spMkLst>
            <pc:docMk/>
            <pc:sldMk cId="3536756044" sldId="716"/>
            <ac:spMk id="7" creationId="{54591410-8DBE-407B-AB64-8E673C038A61}"/>
          </ac:spMkLst>
        </pc:spChg>
        <pc:spChg chg="add mod">
          <ac:chgData name="천 성원" userId="9b0015a315ea0d4e" providerId="LiveId" clId="{706034F9-A898-4792-AA92-6C483A5A4D74}" dt="2021-08-05T08:03:53.474" v="1462" actId="20577"/>
          <ac:spMkLst>
            <pc:docMk/>
            <pc:sldMk cId="3536756044" sldId="716"/>
            <ac:spMk id="10" creationId="{C400D9A6-3FF1-4991-BE3C-F73424CC3F74}"/>
          </ac:spMkLst>
        </pc:spChg>
        <pc:picChg chg="add mod ord">
          <ac:chgData name="천 성원" userId="9b0015a315ea0d4e" providerId="LiveId" clId="{706034F9-A898-4792-AA92-6C483A5A4D74}" dt="2021-08-05T08:02:46.172" v="1374" actId="1076"/>
          <ac:picMkLst>
            <pc:docMk/>
            <pc:sldMk cId="3536756044" sldId="716"/>
            <ac:picMk id="6" creationId="{D6B0A2CB-44BD-4AB7-95FA-3D21EFA27E7B}"/>
          </ac:picMkLst>
        </pc:picChg>
        <pc:picChg chg="add mod">
          <ac:chgData name="천 성원" userId="9b0015a315ea0d4e" providerId="LiveId" clId="{706034F9-A898-4792-AA92-6C483A5A4D74}" dt="2021-08-05T07:59:06.482" v="1366" actId="1076"/>
          <ac:picMkLst>
            <pc:docMk/>
            <pc:sldMk cId="3536756044" sldId="716"/>
            <ac:picMk id="9" creationId="{C51D61D6-9892-46BD-8800-3D447B65BC4E}"/>
          </ac:picMkLst>
        </pc:picChg>
      </pc:sldChg>
      <pc:sldChg chg="del">
        <pc:chgData name="천 성원" userId="9b0015a315ea0d4e" providerId="LiveId" clId="{706034F9-A898-4792-AA92-6C483A5A4D74}" dt="2021-07-28T05:50:53.447" v="61" actId="2696"/>
        <pc:sldMkLst>
          <pc:docMk/>
          <pc:sldMk cId="3434312099" sldId="717"/>
        </pc:sldMkLst>
      </pc:sldChg>
      <pc:sldChg chg="addSp delSp modSp new mod">
        <pc:chgData name="천 성원" userId="9b0015a315ea0d4e" providerId="LiveId" clId="{706034F9-A898-4792-AA92-6C483A5A4D74}" dt="2021-08-06T04:15:53.653" v="3269" actId="1076"/>
        <pc:sldMkLst>
          <pc:docMk/>
          <pc:sldMk cId="3978211792" sldId="717"/>
        </pc:sldMkLst>
        <pc:spChg chg="del">
          <ac:chgData name="천 성원" userId="9b0015a315ea0d4e" providerId="LiveId" clId="{706034F9-A898-4792-AA92-6C483A5A4D74}" dt="2021-08-05T07:54:00.280" v="1291" actId="21"/>
          <ac:spMkLst>
            <pc:docMk/>
            <pc:sldMk cId="3978211792" sldId="717"/>
            <ac:spMk id="3" creationId="{3CD09D72-21EC-44E2-B18E-877A0ABBAF4E}"/>
          </ac:spMkLst>
        </pc:spChg>
        <pc:spChg chg="add mod">
          <ac:chgData name="천 성원" userId="9b0015a315ea0d4e" providerId="LiveId" clId="{706034F9-A898-4792-AA92-6C483A5A4D74}" dt="2021-08-06T04:15:53.653" v="3269" actId="1076"/>
          <ac:spMkLst>
            <pc:docMk/>
            <pc:sldMk cId="3978211792" sldId="717"/>
            <ac:spMk id="6" creationId="{DE99F9A1-3FFE-49FA-B12A-2ACF8ADEE5A3}"/>
          </ac:spMkLst>
        </pc:spChg>
        <pc:spChg chg="add del mod">
          <ac:chgData name="천 성원" userId="9b0015a315ea0d4e" providerId="LiveId" clId="{706034F9-A898-4792-AA92-6C483A5A4D74}" dt="2021-08-05T08:02:24.200" v="1372" actId="21"/>
          <ac:spMkLst>
            <pc:docMk/>
            <pc:sldMk cId="3978211792" sldId="717"/>
            <ac:spMk id="7" creationId="{FD70D132-9C88-45F9-95A3-73A00BC96487}"/>
          </ac:spMkLst>
        </pc:spChg>
        <pc:spChg chg="add del mod">
          <ac:chgData name="천 성원" userId="9b0015a315ea0d4e" providerId="LiveId" clId="{706034F9-A898-4792-AA92-6C483A5A4D74}" dt="2021-08-06T04:15:40.454" v="3264"/>
          <ac:spMkLst>
            <pc:docMk/>
            <pc:sldMk cId="3978211792" sldId="717"/>
            <ac:spMk id="8" creationId="{43F60B05-1415-4F19-A01A-5688CC3425F4}"/>
          </ac:spMkLst>
        </pc:spChg>
        <pc:spChg chg="add mod">
          <ac:chgData name="천 성원" userId="9b0015a315ea0d4e" providerId="LiveId" clId="{706034F9-A898-4792-AA92-6C483A5A4D74}" dt="2021-08-06T04:15:51.086" v="3268" actId="1076"/>
          <ac:spMkLst>
            <pc:docMk/>
            <pc:sldMk cId="3978211792" sldId="717"/>
            <ac:spMk id="9" creationId="{605B16AB-02B1-4552-AD5E-790A241473BF}"/>
          </ac:spMkLst>
        </pc:spChg>
        <pc:picChg chg="add mod">
          <ac:chgData name="천 성원" userId="9b0015a315ea0d4e" providerId="LiveId" clId="{706034F9-A898-4792-AA92-6C483A5A4D74}" dt="2021-08-06T04:15:43.590" v="3265" actId="1076"/>
          <ac:picMkLst>
            <pc:docMk/>
            <pc:sldMk cId="3978211792" sldId="717"/>
            <ac:picMk id="5" creationId="{8AD1B707-96F5-4A7B-AE4A-105975B724CF}"/>
          </ac:picMkLst>
        </pc:picChg>
        <pc:picChg chg="add del mod">
          <ac:chgData name="천 성원" userId="9b0015a315ea0d4e" providerId="LiveId" clId="{706034F9-A898-4792-AA92-6C483A5A4D74}" dt="2021-08-05T08:02:22.589" v="1371" actId="21"/>
          <ac:picMkLst>
            <pc:docMk/>
            <pc:sldMk cId="3978211792" sldId="717"/>
            <ac:picMk id="6" creationId="{29823154-087B-4B0A-9AB1-F38662F05F94}"/>
          </ac:picMkLst>
        </pc:picChg>
        <pc:picChg chg="add del mod">
          <ac:chgData name="천 성원" userId="9b0015a315ea0d4e" providerId="LiveId" clId="{706034F9-A898-4792-AA92-6C483A5A4D74}" dt="2021-08-06T04:15:40.454" v="3264"/>
          <ac:picMkLst>
            <pc:docMk/>
            <pc:sldMk cId="3978211792" sldId="717"/>
            <ac:picMk id="7" creationId="{7751892D-9627-4B3E-885B-C12CBF359641}"/>
          </ac:picMkLst>
        </pc:picChg>
      </pc:sldChg>
      <pc:sldChg chg="addSp delSp modSp new mod">
        <pc:chgData name="천 성원" userId="9b0015a315ea0d4e" providerId="LiveId" clId="{706034F9-A898-4792-AA92-6C483A5A4D74}" dt="2021-08-05T08:07:02.916" v="1627" actId="14100"/>
        <pc:sldMkLst>
          <pc:docMk/>
          <pc:sldMk cId="1002537574" sldId="718"/>
        </pc:sldMkLst>
        <pc:spChg chg="del">
          <ac:chgData name="천 성원" userId="9b0015a315ea0d4e" providerId="LiveId" clId="{706034F9-A898-4792-AA92-6C483A5A4D74}" dt="2021-08-05T08:04:18.644" v="1464" actId="21"/>
          <ac:spMkLst>
            <pc:docMk/>
            <pc:sldMk cId="1002537574" sldId="718"/>
            <ac:spMk id="3" creationId="{B846CE72-A967-41F1-97C7-563F7D2F70F7}"/>
          </ac:spMkLst>
        </pc:spChg>
        <pc:spChg chg="add mod">
          <ac:chgData name="천 성원" userId="9b0015a315ea0d4e" providerId="LiveId" clId="{706034F9-A898-4792-AA92-6C483A5A4D74}" dt="2021-08-05T08:07:02.916" v="1627" actId="14100"/>
          <ac:spMkLst>
            <pc:docMk/>
            <pc:sldMk cId="1002537574" sldId="718"/>
            <ac:spMk id="7" creationId="{AF6E16EB-2CA1-4856-B646-8DCE032FD9C6}"/>
          </ac:spMkLst>
        </pc:spChg>
        <pc:picChg chg="add mod">
          <ac:chgData name="천 성원" userId="9b0015a315ea0d4e" providerId="LiveId" clId="{706034F9-A898-4792-AA92-6C483A5A4D74}" dt="2021-08-05T08:04:59.478" v="1473" actId="1076"/>
          <ac:picMkLst>
            <pc:docMk/>
            <pc:sldMk cId="1002537574" sldId="718"/>
            <ac:picMk id="6" creationId="{9298DD96-49C9-4A88-B3BD-9B88C00FEBBF}"/>
          </ac:picMkLst>
        </pc:picChg>
      </pc:sldChg>
      <pc:sldChg chg="del">
        <pc:chgData name="천 성원" userId="9b0015a315ea0d4e" providerId="LiveId" clId="{706034F9-A898-4792-AA92-6C483A5A4D74}" dt="2021-07-28T05:50:53.221" v="60" actId="2696"/>
        <pc:sldMkLst>
          <pc:docMk/>
          <pc:sldMk cId="4203692759" sldId="718"/>
        </pc:sldMkLst>
      </pc:sldChg>
      <pc:sldChg chg="addSp modSp new mod">
        <pc:chgData name="천 성원" userId="9b0015a315ea0d4e" providerId="LiveId" clId="{706034F9-A898-4792-AA92-6C483A5A4D74}" dt="2021-08-05T08:18:46.947" v="1983" actId="1076"/>
        <pc:sldMkLst>
          <pc:docMk/>
          <pc:sldMk cId="1315623986" sldId="719"/>
        </pc:sldMkLst>
        <pc:spChg chg="mod">
          <ac:chgData name="천 성원" userId="9b0015a315ea0d4e" providerId="LiveId" clId="{706034F9-A898-4792-AA92-6C483A5A4D74}" dt="2021-08-05T08:12:56.949" v="1970" actId="20577"/>
          <ac:spMkLst>
            <pc:docMk/>
            <pc:sldMk cId="1315623986" sldId="719"/>
            <ac:spMk id="3" creationId="{641A1ABD-C7EE-44A6-A8D0-0B44623814AD}"/>
          </ac:spMkLst>
        </pc:spChg>
        <pc:picChg chg="add mod">
          <ac:chgData name="천 성원" userId="9b0015a315ea0d4e" providerId="LiveId" clId="{706034F9-A898-4792-AA92-6C483A5A4D74}" dt="2021-08-05T08:18:33.242" v="1976" actId="14100"/>
          <ac:picMkLst>
            <pc:docMk/>
            <pc:sldMk cId="1315623986" sldId="719"/>
            <ac:picMk id="6" creationId="{48C27143-AD9F-40EF-AA36-CDF61511E06C}"/>
          </ac:picMkLst>
        </pc:picChg>
        <pc:picChg chg="add mod">
          <ac:chgData name="천 성원" userId="9b0015a315ea0d4e" providerId="LiveId" clId="{706034F9-A898-4792-AA92-6C483A5A4D74}" dt="2021-08-05T08:18:46.947" v="1983" actId="1076"/>
          <ac:picMkLst>
            <pc:docMk/>
            <pc:sldMk cId="1315623986" sldId="719"/>
            <ac:picMk id="8" creationId="{7E1E8EEC-81E0-4824-AA30-070EAFF1F16C}"/>
          </ac:picMkLst>
        </pc:picChg>
      </pc:sldChg>
      <pc:sldChg chg="del">
        <pc:chgData name="천 성원" userId="9b0015a315ea0d4e" providerId="LiveId" clId="{706034F9-A898-4792-AA92-6C483A5A4D74}" dt="2021-07-28T05:50:50.086" v="49" actId="2696"/>
        <pc:sldMkLst>
          <pc:docMk/>
          <pc:sldMk cId="3211039004" sldId="719"/>
        </pc:sldMkLst>
      </pc:sldChg>
      <pc:sldChg chg="del">
        <pc:chgData name="천 성원" userId="9b0015a315ea0d4e" providerId="LiveId" clId="{706034F9-A898-4792-AA92-6C483A5A4D74}" dt="2021-07-28T05:50:49.846" v="48" actId="2696"/>
        <pc:sldMkLst>
          <pc:docMk/>
          <pc:sldMk cId="278720026" sldId="720"/>
        </pc:sldMkLst>
      </pc:sldChg>
      <pc:sldChg chg="addSp delSp modSp new mod">
        <pc:chgData name="천 성원" userId="9b0015a315ea0d4e" providerId="LiveId" clId="{706034F9-A898-4792-AA92-6C483A5A4D74}" dt="2021-08-05T08:42:17.040" v="2290"/>
        <pc:sldMkLst>
          <pc:docMk/>
          <pc:sldMk cId="3876189303" sldId="720"/>
        </pc:sldMkLst>
        <pc:spChg chg="del">
          <ac:chgData name="천 성원" userId="9b0015a315ea0d4e" providerId="LiveId" clId="{706034F9-A898-4792-AA92-6C483A5A4D74}" dt="2021-08-05T08:20:22.861" v="1986" actId="21"/>
          <ac:spMkLst>
            <pc:docMk/>
            <pc:sldMk cId="3876189303" sldId="720"/>
            <ac:spMk id="3" creationId="{64FA78A1-2361-4F3C-B52F-481C36886161}"/>
          </ac:spMkLst>
        </pc:spChg>
        <pc:spChg chg="add mod">
          <ac:chgData name="천 성원" userId="9b0015a315ea0d4e" providerId="LiveId" clId="{706034F9-A898-4792-AA92-6C483A5A4D74}" dt="2021-08-05T08:26:03.069" v="2014" actId="14100"/>
          <ac:spMkLst>
            <pc:docMk/>
            <pc:sldMk cId="3876189303" sldId="720"/>
            <ac:spMk id="13" creationId="{BA5FB00E-3C28-45C0-9011-F733AA529324}"/>
          </ac:spMkLst>
        </pc:spChg>
        <pc:spChg chg="add mod">
          <ac:chgData name="천 성원" userId="9b0015a315ea0d4e" providerId="LiveId" clId="{706034F9-A898-4792-AA92-6C483A5A4D74}" dt="2021-08-05T08:26:17.552" v="2021" actId="20577"/>
          <ac:spMkLst>
            <pc:docMk/>
            <pc:sldMk cId="3876189303" sldId="720"/>
            <ac:spMk id="14" creationId="{62AC30DE-4528-40FC-AC9C-A7043B3F83FD}"/>
          </ac:spMkLst>
        </pc:spChg>
        <pc:spChg chg="add mod">
          <ac:chgData name="천 성원" userId="9b0015a315ea0d4e" providerId="LiveId" clId="{706034F9-A898-4792-AA92-6C483A5A4D74}" dt="2021-08-05T08:26:24.805" v="2027" actId="20577"/>
          <ac:spMkLst>
            <pc:docMk/>
            <pc:sldMk cId="3876189303" sldId="720"/>
            <ac:spMk id="15" creationId="{6B2D3B4D-2372-46BA-A821-D36295C9758A}"/>
          </ac:spMkLst>
        </pc:spChg>
        <pc:spChg chg="add mod">
          <ac:chgData name="천 성원" userId="9b0015a315ea0d4e" providerId="LiveId" clId="{706034F9-A898-4792-AA92-6C483A5A4D74}" dt="2021-08-05T08:42:17.040" v="2290"/>
          <ac:spMkLst>
            <pc:docMk/>
            <pc:sldMk cId="3876189303" sldId="720"/>
            <ac:spMk id="16" creationId="{2865F850-A55A-42E4-91D3-783E9FE622EC}"/>
          </ac:spMkLst>
        </pc:spChg>
        <pc:grpChg chg="add mod">
          <ac:chgData name="천 성원" userId="9b0015a315ea0d4e" providerId="LiveId" clId="{706034F9-A898-4792-AA92-6C483A5A4D74}" dt="2021-08-05T08:21:20.224" v="1995" actId="1076"/>
          <ac:grpSpMkLst>
            <pc:docMk/>
            <pc:sldMk cId="3876189303" sldId="720"/>
            <ac:grpSpMk id="9" creationId="{53914556-98DB-4853-9C04-F676E36BA698}"/>
          </ac:grpSpMkLst>
        </pc:grpChg>
        <pc:graphicFrameChg chg="add del mod modGraphic">
          <ac:chgData name="천 성원" userId="9b0015a315ea0d4e" providerId="LiveId" clId="{706034F9-A898-4792-AA92-6C483A5A4D74}" dt="2021-08-05T08:22:15.968" v="2004" actId="21"/>
          <ac:graphicFrameMkLst>
            <pc:docMk/>
            <pc:sldMk cId="3876189303" sldId="720"/>
            <ac:graphicFrameMk id="10" creationId="{A2064709-87F0-4631-9F8E-A73C02AAF9D2}"/>
          </ac:graphicFrameMkLst>
        </pc:graphicFrameChg>
        <pc:picChg chg="add mod">
          <ac:chgData name="천 성원" userId="9b0015a315ea0d4e" providerId="LiveId" clId="{706034F9-A898-4792-AA92-6C483A5A4D74}" dt="2021-08-05T08:20:26.944" v="1989" actId="1076"/>
          <ac:picMkLst>
            <pc:docMk/>
            <pc:sldMk cId="3876189303" sldId="720"/>
            <ac:picMk id="5" creationId="{9B5BB405-ABF8-44FB-8779-3520F92C6003}"/>
          </ac:picMkLst>
        </pc:picChg>
        <pc:picChg chg="add mod">
          <ac:chgData name="천 성원" userId="9b0015a315ea0d4e" providerId="LiveId" clId="{706034F9-A898-4792-AA92-6C483A5A4D74}" dt="2021-08-05T08:25:46.235" v="2008" actId="1076"/>
          <ac:picMkLst>
            <pc:docMk/>
            <pc:sldMk cId="3876189303" sldId="720"/>
            <ac:picMk id="12" creationId="{66210ED0-0BE5-4AD4-B4E2-D0B87C7367ED}"/>
          </ac:picMkLst>
        </pc:picChg>
        <pc:cxnChg chg="add mod">
          <ac:chgData name="천 성원" userId="9b0015a315ea0d4e" providerId="LiveId" clId="{706034F9-A898-4792-AA92-6C483A5A4D74}" dt="2021-08-05T08:20:54.614" v="1991" actId="164"/>
          <ac:cxnSpMkLst>
            <pc:docMk/>
            <pc:sldMk cId="3876189303" sldId="720"/>
            <ac:cxnSpMk id="6" creationId="{C2457C11-BC12-4235-9CF3-F509B660E826}"/>
          </ac:cxnSpMkLst>
        </pc:cxnChg>
        <pc:cxnChg chg="add mod">
          <ac:chgData name="천 성원" userId="9b0015a315ea0d4e" providerId="LiveId" clId="{706034F9-A898-4792-AA92-6C483A5A4D74}" dt="2021-08-05T08:20:54.614" v="1991" actId="164"/>
          <ac:cxnSpMkLst>
            <pc:docMk/>
            <pc:sldMk cId="3876189303" sldId="720"/>
            <ac:cxnSpMk id="7" creationId="{4294AAEA-8AAA-4CF2-AEC6-8FBD472464D2}"/>
          </ac:cxnSpMkLst>
        </pc:cxnChg>
        <pc:cxnChg chg="add mod">
          <ac:chgData name="천 성원" userId="9b0015a315ea0d4e" providerId="LiveId" clId="{706034F9-A898-4792-AA92-6C483A5A4D74}" dt="2021-08-05T08:20:54.614" v="1991" actId="164"/>
          <ac:cxnSpMkLst>
            <pc:docMk/>
            <pc:sldMk cId="3876189303" sldId="720"/>
            <ac:cxnSpMk id="8" creationId="{055C138D-AE25-497B-839E-C8F08BE5860C}"/>
          </ac:cxnSpMkLst>
        </pc:cxnChg>
      </pc:sldChg>
      <pc:sldChg chg="del">
        <pc:chgData name="천 성원" userId="9b0015a315ea0d4e" providerId="LiveId" clId="{706034F9-A898-4792-AA92-6C483A5A4D74}" dt="2021-07-28T05:50:49.613" v="47" actId="2696"/>
        <pc:sldMkLst>
          <pc:docMk/>
          <pc:sldMk cId="1161856646" sldId="721"/>
        </pc:sldMkLst>
      </pc:sldChg>
      <pc:sldChg chg="addSp delSp modSp new mod">
        <pc:chgData name="천 성원" userId="9b0015a315ea0d4e" providerId="LiveId" clId="{706034F9-A898-4792-AA92-6C483A5A4D74}" dt="2021-08-05T08:49:22.715" v="2392" actId="20577"/>
        <pc:sldMkLst>
          <pc:docMk/>
          <pc:sldMk cId="2552495436" sldId="721"/>
        </pc:sldMkLst>
        <pc:spChg chg="del">
          <ac:chgData name="천 성원" userId="9b0015a315ea0d4e" providerId="LiveId" clId="{706034F9-A898-4792-AA92-6C483A5A4D74}" dt="2021-08-05T08:34:18.668" v="2030"/>
          <ac:spMkLst>
            <pc:docMk/>
            <pc:sldMk cId="2552495436" sldId="721"/>
            <ac:spMk id="3" creationId="{5CA51D61-8650-404B-B639-9259EA2489BC}"/>
          </ac:spMkLst>
        </pc:spChg>
        <pc:spChg chg="add mod">
          <ac:chgData name="천 성원" userId="9b0015a315ea0d4e" providerId="LiveId" clId="{706034F9-A898-4792-AA92-6C483A5A4D74}" dt="2021-08-05T08:41:27.099" v="2249" actId="20577"/>
          <ac:spMkLst>
            <pc:docMk/>
            <pc:sldMk cId="2552495436" sldId="721"/>
            <ac:spMk id="20" creationId="{E9776359-5F86-4022-9BA8-82D794AD7480}"/>
          </ac:spMkLst>
        </pc:spChg>
        <pc:spChg chg="add mod">
          <ac:chgData name="천 성원" userId="9b0015a315ea0d4e" providerId="LiveId" clId="{706034F9-A898-4792-AA92-6C483A5A4D74}" dt="2021-08-05T08:47:42.622" v="2367" actId="20577"/>
          <ac:spMkLst>
            <pc:docMk/>
            <pc:sldMk cId="2552495436" sldId="721"/>
            <ac:spMk id="21" creationId="{A7254325-8DE7-41B1-AF73-30C1B2409B66}"/>
          </ac:spMkLst>
        </pc:spChg>
        <pc:spChg chg="add mod">
          <ac:chgData name="천 성원" userId="9b0015a315ea0d4e" providerId="LiveId" clId="{706034F9-A898-4792-AA92-6C483A5A4D74}" dt="2021-08-05T08:49:22.715" v="2392" actId="20577"/>
          <ac:spMkLst>
            <pc:docMk/>
            <pc:sldMk cId="2552495436" sldId="721"/>
            <ac:spMk id="26" creationId="{756010B7-99D1-4EC4-AFE5-7272B8E4F1CE}"/>
          </ac:spMkLst>
        </pc:spChg>
        <pc:spChg chg="add mod">
          <ac:chgData name="천 성원" userId="9b0015a315ea0d4e" providerId="LiveId" clId="{706034F9-A898-4792-AA92-6C483A5A4D74}" dt="2021-08-05T08:43:00.230" v="2294" actId="20577"/>
          <ac:spMkLst>
            <pc:docMk/>
            <pc:sldMk cId="2552495436" sldId="721"/>
            <ac:spMk id="27" creationId="{5292F26E-0DF6-461E-AB64-6474D9A63B39}"/>
          </ac:spMkLst>
        </pc:spChg>
        <pc:spChg chg="add mod">
          <ac:chgData name="천 성원" userId="9b0015a315ea0d4e" providerId="LiveId" clId="{706034F9-A898-4792-AA92-6C483A5A4D74}" dt="2021-08-05T08:43:13.907" v="2300" actId="1076"/>
          <ac:spMkLst>
            <pc:docMk/>
            <pc:sldMk cId="2552495436" sldId="721"/>
            <ac:spMk id="28" creationId="{F53DFB28-47B9-44FD-93FB-FCFC88FDD5E7}"/>
          </ac:spMkLst>
        </pc:spChg>
        <pc:spChg chg="add mod">
          <ac:chgData name="천 성원" userId="9b0015a315ea0d4e" providerId="LiveId" clId="{706034F9-A898-4792-AA92-6C483A5A4D74}" dt="2021-08-05T08:43:19.097" v="2304" actId="20577"/>
          <ac:spMkLst>
            <pc:docMk/>
            <pc:sldMk cId="2552495436" sldId="721"/>
            <ac:spMk id="29" creationId="{B4EA9EAE-9EDB-410D-A44B-15FBC0C4C75B}"/>
          </ac:spMkLst>
        </pc:spChg>
        <pc:grpChg chg="add mod">
          <ac:chgData name="천 성원" userId="9b0015a315ea0d4e" providerId="LiveId" clId="{706034F9-A898-4792-AA92-6C483A5A4D74}" dt="2021-08-05T08:39:32.814" v="2210" actId="14100"/>
          <ac:grpSpMkLst>
            <pc:docMk/>
            <pc:sldMk cId="2552495436" sldId="721"/>
            <ac:grpSpMk id="22" creationId="{6D8AD5EA-85CA-422D-AAFB-9D904A0D403C}"/>
          </ac:grpSpMkLst>
        </pc:grpChg>
        <pc:picChg chg="add mod ord">
          <ac:chgData name="천 성원" userId="9b0015a315ea0d4e" providerId="LiveId" clId="{706034F9-A898-4792-AA92-6C483A5A4D74}" dt="2021-08-05T08:34:30.093" v="2033" actId="14100"/>
          <ac:picMkLst>
            <pc:docMk/>
            <pc:sldMk cId="2552495436" sldId="721"/>
            <ac:picMk id="6" creationId="{88F62889-B2BD-41A3-8E1D-D2E2E3C655B8}"/>
          </ac:picMkLst>
        </pc:picChg>
        <pc:picChg chg="add mod">
          <ac:chgData name="천 성원" userId="9b0015a315ea0d4e" providerId="LiveId" clId="{706034F9-A898-4792-AA92-6C483A5A4D74}" dt="2021-08-05T08:34:38.056" v="2035" actId="1076"/>
          <ac:picMkLst>
            <pc:docMk/>
            <pc:sldMk cId="2552495436" sldId="721"/>
            <ac:picMk id="7" creationId="{25498EA8-F1CB-46A9-ABFC-E887120542E1}"/>
          </ac:picMkLst>
        </pc:picChg>
        <pc:cxnChg chg="add mod">
          <ac:chgData name="천 성원" userId="9b0015a315ea0d4e" providerId="LiveId" clId="{706034F9-A898-4792-AA92-6C483A5A4D74}" dt="2021-08-05T08:35:24.187" v="2040" actId="14100"/>
          <ac:cxnSpMkLst>
            <pc:docMk/>
            <pc:sldMk cId="2552495436" sldId="721"/>
            <ac:cxnSpMk id="9" creationId="{42B13346-3E13-4B63-9682-FCC0C881686E}"/>
          </ac:cxnSpMkLst>
        </pc:cxnChg>
        <pc:cxnChg chg="add mod">
          <ac:chgData name="천 성원" userId="9b0015a315ea0d4e" providerId="LiveId" clId="{706034F9-A898-4792-AA92-6C483A5A4D74}" dt="2021-08-05T08:36:17.732" v="2048" actId="14100"/>
          <ac:cxnSpMkLst>
            <pc:docMk/>
            <pc:sldMk cId="2552495436" sldId="721"/>
            <ac:cxnSpMk id="13" creationId="{478E61D3-0133-4FD4-B36C-DAABA71D884D}"/>
          </ac:cxnSpMkLst>
        </pc:cxnChg>
        <pc:cxnChg chg="add mod">
          <ac:chgData name="천 성원" userId="9b0015a315ea0d4e" providerId="LiveId" clId="{706034F9-A898-4792-AA92-6C483A5A4D74}" dt="2021-08-05T08:36:13.809" v="2047" actId="14100"/>
          <ac:cxnSpMkLst>
            <pc:docMk/>
            <pc:sldMk cId="2552495436" sldId="721"/>
            <ac:cxnSpMk id="15" creationId="{2C9BA6B3-6647-4153-865E-7847540FB9A6}"/>
          </ac:cxnSpMkLst>
        </pc:cxnChg>
        <pc:cxnChg chg="add mod">
          <ac:chgData name="천 성원" userId="9b0015a315ea0d4e" providerId="LiveId" clId="{706034F9-A898-4792-AA92-6C483A5A4D74}" dt="2021-08-05T08:43:32.839" v="2305" actId="14100"/>
          <ac:cxnSpMkLst>
            <pc:docMk/>
            <pc:sldMk cId="2552495436" sldId="721"/>
            <ac:cxnSpMk id="18" creationId="{AFACA685-FE57-4EE1-9CC1-DD2B428D1B71}"/>
          </ac:cxnSpMkLst>
        </pc:cxnChg>
        <pc:cxnChg chg="mod">
          <ac:chgData name="천 성원" userId="9b0015a315ea0d4e" providerId="LiveId" clId="{706034F9-A898-4792-AA92-6C483A5A4D74}" dt="2021-08-05T08:39:22.410" v="2208"/>
          <ac:cxnSpMkLst>
            <pc:docMk/>
            <pc:sldMk cId="2552495436" sldId="721"/>
            <ac:cxnSpMk id="23" creationId="{33DA7467-2322-417A-8A15-EDFF4F8C31F7}"/>
          </ac:cxnSpMkLst>
        </pc:cxnChg>
        <pc:cxnChg chg="mod">
          <ac:chgData name="천 성원" userId="9b0015a315ea0d4e" providerId="LiveId" clId="{706034F9-A898-4792-AA92-6C483A5A4D74}" dt="2021-08-05T08:39:22.410" v="2208"/>
          <ac:cxnSpMkLst>
            <pc:docMk/>
            <pc:sldMk cId="2552495436" sldId="721"/>
            <ac:cxnSpMk id="24" creationId="{AC6A4BF1-F744-499E-BA15-1E0327C7C066}"/>
          </ac:cxnSpMkLst>
        </pc:cxnChg>
        <pc:cxnChg chg="mod">
          <ac:chgData name="천 성원" userId="9b0015a315ea0d4e" providerId="LiveId" clId="{706034F9-A898-4792-AA92-6C483A5A4D74}" dt="2021-08-05T08:39:22.410" v="2208"/>
          <ac:cxnSpMkLst>
            <pc:docMk/>
            <pc:sldMk cId="2552495436" sldId="721"/>
            <ac:cxnSpMk id="25" creationId="{0BDF1212-31C9-47A2-8286-EA915DDE8E00}"/>
          </ac:cxnSpMkLst>
        </pc:cxnChg>
      </pc:sldChg>
      <pc:sldChg chg="addSp delSp modSp new mod">
        <pc:chgData name="천 성원" userId="9b0015a315ea0d4e" providerId="LiveId" clId="{706034F9-A898-4792-AA92-6C483A5A4D74}" dt="2021-08-05T08:48:38.713" v="2380" actId="20577"/>
        <pc:sldMkLst>
          <pc:docMk/>
          <pc:sldMk cId="848380183" sldId="722"/>
        </pc:sldMkLst>
        <pc:spChg chg="del">
          <ac:chgData name="천 성원" userId="9b0015a315ea0d4e" providerId="LiveId" clId="{706034F9-A898-4792-AA92-6C483A5A4D74}" dt="2021-08-05T08:45:11.290" v="2328"/>
          <ac:spMkLst>
            <pc:docMk/>
            <pc:sldMk cId="848380183" sldId="722"/>
            <ac:spMk id="3" creationId="{A4FC7D81-E388-41CF-8CF0-BA7B84A900F7}"/>
          </ac:spMkLst>
        </pc:spChg>
        <pc:spChg chg="add mod">
          <ac:chgData name="천 성원" userId="9b0015a315ea0d4e" providerId="LiveId" clId="{706034F9-A898-4792-AA92-6C483A5A4D74}" dt="2021-08-05T08:47:50.798" v="2372" actId="14100"/>
          <ac:spMkLst>
            <pc:docMk/>
            <pc:sldMk cId="848380183" sldId="722"/>
            <ac:spMk id="5" creationId="{91308DC9-BABD-4A76-8CDA-F1318CC66077}"/>
          </ac:spMkLst>
        </pc:spChg>
        <pc:spChg chg="add mod">
          <ac:chgData name="천 성원" userId="9b0015a315ea0d4e" providerId="LiveId" clId="{706034F9-A898-4792-AA92-6C483A5A4D74}" dt="2021-08-05T08:48:19.469" v="2374" actId="1076"/>
          <ac:spMkLst>
            <pc:docMk/>
            <pc:sldMk cId="848380183" sldId="722"/>
            <ac:spMk id="29" creationId="{4C9840EE-376C-4762-879B-1A298A6AD701}"/>
          </ac:spMkLst>
        </pc:spChg>
        <pc:spChg chg="add mod">
          <ac:chgData name="천 성원" userId="9b0015a315ea0d4e" providerId="LiveId" clId="{706034F9-A898-4792-AA92-6C483A5A4D74}" dt="2021-08-05T08:48:29.167" v="2377" actId="20577"/>
          <ac:spMkLst>
            <pc:docMk/>
            <pc:sldMk cId="848380183" sldId="722"/>
            <ac:spMk id="30" creationId="{D14B6395-6006-4572-8997-3C3B1B2537CF}"/>
          </ac:spMkLst>
        </pc:spChg>
        <pc:spChg chg="add mod">
          <ac:chgData name="천 성원" userId="9b0015a315ea0d4e" providerId="LiveId" clId="{706034F9-A898-4792-AA92-6C483A5A4D74}" dt="2021-08-05T08:48:38.713" v="2380" actId="20577"/>
          <ac:spMkLst>
            <pc:docMk/>
            <pc:sldMk cId="848380183" sldId="722"/>
            <ac:spMk id="31" creationId="{397A8235-D0F7-4652-BC48-C00F7D02B190}"/>
          </ac:spMkLst>
        </pc:spChg>
        <pc:grpChg chg="add mod">
          <ac:chgData name="천 성원" userId="9b0015a315ea0d4e" providerId="LiveId" clId="{706034F9-A898-4792-AA92-6C483A5A4D74}" dt="2021-08-05T08:47:03.969" v="2357"/>
          <ac:grpSpMkLst>
            <pc:docMk/>
            <pc:sldMk cId="848380183" sldId="722"/>
            <ac:grpSpMk id="25" creationId="{EB378D0C-BE1E-45B6-95B7-5FA6E5F6C19B}"/>
          </ac:grpSpMkLst>
        </pc:grpChg>
        <pc:picChg chg="add mod ord">
          <ac:chgData name="천 성원" userId="9b0015a315ea0d4e" providerId="LiveId" clId="{706034F9-A898-4792-AA92-6C483A5A4D74}" dt="2021-08-05T08:45:51.235" v="2341" actId="1076"/>
          <ac:picMkLst>
            <pc:docMk/>
            <pc:sldMk cId="848380183" sldId="722"/>
            <ac:picMk id="7" creationId="{04BDACDB-0A6B-4E7E-B0A2-F5E34C3036C9}"/>
          </ac:picMkLst>
        </pc:picChg>
        <pc:picChg chg="add mod">
          <ac:chgData name="천 성원" userId="9b0015a315ea0d4e" providerId="LiveId" clId="{706034F9-A898-4792-AA92-6C483A5A4D74}" dt="2021-08-05T08:47:03.969" v="2357"/>
          <ac:picMkLst>
            <pc:docMk/>
            <pc:sldMk cId="848380183" sldId="722"/>
            <ac:picMk id="24" creationId="{5BE26305-02EE-46C8-B6CE-B2B4E8D76329}"/>
          </ac:picMkLst>
        </pc:picChg>
        <pc:cxnChg chg="add mod">
          <ac:chgData name="천 성원" userId="9b0015a315ea0d4e" providerId="LiveId" clId="{706034F9-A898-4792-AA92-6C483A5A4D74}" dt="2021-08-05T08:46:10.469" v="2345" actId="14100"/>
          <ac:cxnSpMkLst>
            <pc:docMk/>
            <pc:sldMk cId="848380183" sldId="722"/>
            <ac:cxnSpMk id="8" creationId="{2485CFCA-6BAD-4C78-921D-2E086D774D3A}"/>
          </ac:cxnSpMkLst>
        </pc:cxnChg>
        <pc:cxnChg chg="add mod">
          <ac:chgData name="천 성원" userId="9b0015a315ea0d4e" providerId="LiveId" clId="{706034F9-A898-4792-AA92-6C483A5A4D74}" dt="2021-08-05T08:46:35.944" v="2353" actId="14100"/>
          <ac:cxnSpMkLst>
            <pc:docMk/>
            <pc:sldMk cId="848380183" sldId="722"/>
            <ac:cxnSpMk id="9" creationId="{AC904607-D419-4EE4-A9E0-B31CD36CA07B}"/>
          </ac:cxnSpMkLst>
        </pc:cxnChg>
        <pc:cxnChg chg="add mod">
          <ac:chgData name="천 성원" userId="9b0015a315ea0d4e" providerId="LiveId" clId="{706034F9-A898-4792-AA92-6C483A5A4D74}" dt="2021-08-05T08:46:34.225" v="2352" actId="14100"/>
          <ac:cxnSpMkLst>
            <pc:docMk/>
            <pc:sldMk cId="848380183" sldId="722"/>
            <ac:cxnSpMk id="12" creationId="{C2983041-D591-462A-AB13-1C001841A1F3}"/>
          </ac:cxnSpMkLst>
        </pc:cxnChg>
        <pc:cxnChg chg="add mod">
          <ac:chgData name="천 성원" userId="9b0015a315ea0d4e" providerId="LiveId" clId="{706034F9-A898-4792-AA92-6C483A5A4D74}" dt="2021-08-05T08:46:55.332" v="2356" actId="14100"/>
          <ac:cxnSpMkLst>
            <pc:docMk/>
            <pc:sldMk cId="848380183" sldId="722"/>
            <ac:cxnSpMk id="21" creationId="{AB9072FC-C1E7-4D81-9E70-E118359703EE}"/>
          </ac:cxnSpMkLst>
        </pc:cxnChg>
        <pc:cxnChg chg="mod">
          <ac:chgData name="천 성원" userId="9b0015a315ea0d4e" providerId="LiveId" clId="{706034F9-A898-4792-AA92-6C483A5A4D74}" dt="2021-08-05T08:47:03.969" v="2357"/>
          <ac:cxnSpMkLst>
            <pc:docMk/>
            <pc:sldMk cId="848380183" sldId="722"/>
            <ac:cxnSpMk id="26" creationId="{3E61138F-8E09-4AF0-B96B-D3C2573C3D70}"/>
          </ac:cxnSpMkLst>
        </pc:cxnChg>
        <pc:cxnChg chg="mod">
          <ac:chgData name="천 성원" userId="9b0015a315ea0d4e" providerId="LiveId" clId="{706034F9-A898-4792-AA92-6C483A5A4D74}" dt="2021-08-05T08:47:03.969" v="2357"/>
          <ac:cxnSpMkLst>
            <pc:docMk/>
            <pc:sldMk cId="848380183" sldId="722"/>
            <ac:cxnSpMk id="27" creationId="{4BEAAF93-A659-4E12-A6D5-4C7A9256E72B}"/>
          </ac:cxnSpMkLst>
        </pc:cxnChg>
        <pc:cxnChg chg="mod">
          <ac:chgData name="천 성원" userId="9b0015a315ea0d4e" providerId="LiveId" clId="{706034F9-A898-4792-AA92-6C483A5A4D74}" dt="2021-08-05T08:47:03.969" v="2357"/>
          <ac:cxnSpMkLst>
            <pc:docMk/>
            <pc:sldMk cId="848380183" sldId="722"/>
            <ac:cxnSpMk id="28" creationId="{445A9D56-B672-44D8-967D-85C2AE64C650}"/>
          </ac:cxnSpMkLst>
        </pc:cxnChg>
      </pc:sldChg>
      <pc:sldChg chg="del">
        <pc:chgData name="천 성원" userId="9b0015a315ea0d4e" providerId="LiveId" clId="{706034F9-A898-4792-AA92-6C483A5A4D74}" dt="2021-07-28T05:50:49.379" v="46" actId="2696"/>
        <pc:sldMkLst>
          <pc:docMk/>
          <pc:sldMk cId="3176666789" sldId="722"/>
        </pc:sldMkLst>
      </pc:sldChg>
      <pc:sldChg chg="addSp delSp modSp new mod">
        <pc:chgData name="천 성원" userId="9b0015a315ea0d4e" providerId="LiveId" clId="{706034F9-A898-4792-AA92-6C483A5A4D74}" dt="2021-08-05T09:01:17.504" v="2847" actId="1076"/>
        <pc:sldMkLst>
          <pc:docMk/>
          <pc:sldMk cId="319166634" sldId="723"/>
        </pc:sldMkLst>
        <pc:spChg chg="add del mod">
          <ac:chgData name="천 성원" userId="9b0015a315ea0d4e" providerId="LiveId" clId="{706034F9-A898-4792-AA92-6C483A5A4D74}" dt="2021-08-05T08:50:42.266" v="2410" actId="20577"/>
          <ac:spMkLst>
            <pc:docMk/>
            <pc:sldMk cId="319166634" sldId="723"/>
            <ac:spMk id="3" creationId="{7552555C-9AFF-4100-848E-D6248B54E573}"/>
          </ac:spMkLst>
        </pc:spChg>
        <pc:spChg chg="add del mod">
          <ac:chgData name="천 성원" userId="9b0015a315ea0d4e" providerId="LiveId" clId="{706034F9-A898-4792-AA92-6C483A5A4D74}" dt="2021-08-05T08:54:05.802" v="2425" actId="21"/>
          <ac:spMkLst>
            <pc:docMk/>
            <pc:sldMk cId="319166634" sldId="723"/>
            <ac:spMk id="7" creationId="{46A79D0F-D9F9-4958-8E70-E087F05DF724}"/>
          </ac:spMkLst>
        </pc:spChg>
        <pc:spChg chg="add del">
          <ac:chgData name="천 성원" userId="9b0015a315ea0d4e" providerId="LiveId" clId="{706034F9-A898-4792-AA92-6C483A5A4D74}" dt="2021-08-05T08:54:06.459" v="2426" actId="21"/>
          <ac:spMkLst>
            <pc:docMk/>
            <pc:sldMk cId="319166634" sldId="723"/>
            <ac:spMk id="8" creationId="{D173060A-0D07-4CED-B156-A35FC445DDA4}"/>
          </ac:spMkLst>
        </pc:spChg>
        <pc:spChg chg="add del mod">
          <ac:chgData name="천 성원" userId="9b0015a315ea0d4e" providerId="LiveId" clId="{706034F9-A898-4792-AA92-6C483A5A4D74}" dt="2021-08-05T08:55:36.675" v="2453" actId="21"/>
          <ac:spMkLst>
            <pc:docMk/>
            <pc:sldMk cId="319166634" sldId="723"/>
            <ac:spMk id="9" creationId="{E49D5331-C087-479E-BFB0-6EF4ADBF62E0}"/>
          </ac:spMkLst>
        </pc:spChg>
        <pc:spChg chg="add mod">
          <ac:chgData name="천 성원" userId="9b0015a315ea0d4e" providerId="LiveId" clId="{706034F9-A898-4792-AA92-6C483A5A4D74}" dt="2021-08-05T08:59:45.923" v="2594" actId="1076"/>
          <ac:spMkLst>
            <pc:docMk/>
            <pc:sldMk cId="319166634" sldId="723"/>
            <ac:spMk id="25" creationId="{1A0A1554-E109-4356-A24D-B0123D7DB7F2}"/>
          </ac:spMkLst>
        </pc:spChg>
        <pc:spChg chg="add mod">
          <ac:chgData name="천 성원" userId="9b0015a315ea0d4e" providerId="LiveId" clId="{706034F9-A898-4792-AA92-6C483A5A4D74}" dt="2021-08-05T09:01:17.504" v="2847" actId="1076"/>
          <ac:spMkLst>
            <pc:docMk/>
            <pc:sldMk cId="319166634" sldId="723"/>
            <ac:spMk id="26" creationId="{7294AC21-066A-4D74-A194-23FC6A1CF8C8}"/>
          </ac:spMkLst>
        </pc:spChg>
        <pc:grpChg chg="add mod">
          <ac:chgData name="천 성원" userId="9b0015a315ea0d4e" providerId="LiveId" clId="{706034F9-A898-4792-AA92-6C483A5A4D74}" dt="2021-08-05T08:57:44.770" v="2477" actId="164"/>
          <ac:grpSpMkLst>
            <pc:docMk/>
            <pc:sldMk cId="319166634" sldId="723"/>
            <ac:grpSpMk id="24" creationId="{6F3E5B8D-5BE7-422F-8FA0-649129FDCCA5}"/>
          </ac:grpSpMkLst>
        </pc:grpChg>
        <pc:picChg chg="add mod">
          <ac:chgData name="천 성원" userId="9b0015a315ea0d4e" providerId="LiveId" clId="{706034F9-A898-4792-AA92-6C483A5A4D74}" dt="2021-08-05T08:57:24.797" v="2476" actId="1076"/>
          <ac:picMkLst>
            <pc:docMk/>
            <pc:sldMk cId="319166634" sldId="723"/>
            <ac:picMk id="6" creationId="{B452925F-F91C-4503-BECD-08D9017F6C5A}"/>
          </ac:picMkLst>
        </pc:picChg>
        <pc:cxnChg chg="add mod">
          <ac:chgData name="천 성원" userId="9b0015a315ea0d4e" providerId="LiveId" clId="{706034F9-A898-4792-AA92-6C483A5A4D74}" dt="2021-08-05T08:57:44.770" v="2477" actId="164"/>
          <ac:cxnSpMkLst>
            <pc:docMk/>
            <pc:sldMk cId="319166634" sldId="723"/>
            <ac:cxnSpMk id="11" creationId="{79C65F2E-A55B-4B8F-A435-3511A08238CB}"/>
          </ac:cxnSpMkLst>
        </pc:cxnChg>
        <pc:cxnChg chg="add mod">
          <ac:chgData name="천 성원" userId="9b0015a315ea0d4e" providerId="LiveId" clId="{706034F9-A898-4792-AA92-6C483A5A4D74}" dt="2021-08-05T08:57:44.770" v="2477" actId="164"/>
          <ac:cxnSpMkLst>
            <pc:docMk/>
            <pc:sldMk cId="319166634" sldId="723"/>
            <ac:cxnSpMk id="12" creationId="{71BAEA6A-C373-42A0-9A23-2C5CD047F3EE}"/>
          </ac:cxnSpMkLst>
        </pc:cxnChg>
        <pc:cxnChg chg="add mod">
          <ac:chgData name="천 성원" userId="9b0015a315ea0d4e" providerId="LiveId" clId="{706034F9-A898-4792-AA92-6C483A5A4D74}" dt="2021-08-05T08:57:44.770" v="2477" actId="164"/>
          <ac:cxnSpMkLst>
            <pc:docMk/>
            <pc:sldMk cId="319166634" sldId="723"/>
            <ac:cxnSpMk id="16" creationId="{99F6A697-2019-4E76-A059-21B57CBFCDA0}"/>
          </ac:cxnSpMkLst>
        </pc:cxnChg>
        <pc:cxnChg chg="add mod">
          <ac:chgData name="천 성원" userId="9b0015a315ea0d4e" providerId="LiveId" clId="{706034F9-A898-4792-AA92-6C483A5A4D74}" dt="2021-08-05T08:56:53.682" v="2471" actId="14100"/>
          <ac:cxnSpMkLst>
            <pc:docMk/>
            <pc:sldMk cId="319166634" sldId="723"/>
            <ac:cxnSpMk id="18" creationId="{3065C2B8-7578-424A-ADCD-14A8CA02FC55}"/>
          </ac:cxnSpMkLst>
        </pc:cxnChg>
      </pc:sldChg>
      <pc:sldChg chg="del">
        <pc:chgData name="천 성원" userId="9b0015a315ea0d4e" providerId="LiveId" clId="{706034F9-A898-4792-AA92-6C483A5A4D74}" dt="2021-07-28T05:50:48.785" v="45" actId="2696"/>
        <pc:sldMkLst>
          <pc:docMk/>
          <pc:sldMk cId="4069589293" sldId="723"/>
        </pc:sldMkLst>
      </pc:sldChg>
      <pc:sldChg chg="del">
        <pc:chgData name="천 성원" userId="9b0015a315ea0d4e" providerId="LiveId" clId="{706034F9-A898-4792-AA92-6C483A5A4D74}" dt="2021-07-28T05:50:48.521" v="44" actId="2696"/>
        <pc:sldMkLst>
          <pc:docMk/>
          <pc:sldMk cId="2761278003" sldId="724"/>
        </pc:sldMkLst>
      </pc:sldChg>
      <pc:sldChg chg="addSp delSp modSp new mod">
        <pc:chgData name="천 성원" userId="9b0015a315ea0d4e" providerId="LiveId" clId="{706034F9-A898-4792-AA92-6C483A5A4D74}" dt="2021-08-05T09:07:31.179" v="2865" actId="1076"/>
        <pc:sldMkLst>
          <pc:docMk/>
          <pc:sldMk cId="2822357498" sldId="724"/>
        </pc:sldMkLst>
        <pc:spChg chg="del">
          <ac:chgData name="천 성원" userId="9b0015a315ea0d4e" providerId="LiveId" clId="{706034F9-A898-4792-AA92-6C483A5A4D74}" dt="2021-08-05T09:05:05.701" v="2850"/>
          <ac:spMkLst>
            <pc:docMk/>
            <pc:sldMk cId="2822357498" sldId="724"/>
            <ac:spMk id="3" creationId="{30D7982B-8E0D-4383-810F-D7090EA10919}"/>
          </ac:spMkLst>
        </pc:spChg>
        <pc:spChg chg="add del mod">
          <ac:chgData name="천 성원" userId="9b0015a315ea0d4e" providerId="LiveId" clId="{706034F9-A898-4792-AA92-6C483A5A4D74}" dt="2021-08-05T09:06:22.656" v="2860" actId="21"/>
          <ac:spMkLst>
            <pc:docMk/>
            <pc:sldMk cId="2822357498" sldId="724"/>
            <ac:spMk id="8" creationId="{65465248-D3B0-4B48-A7E7-7250EB2C9E9B}"/>
          </ac:spMkLst>
        </pc:spChg>
        <pc:picChg chg="add del mod ord">
          <ac:chgData name="천 성원" userId="9b0015a315ea0d4e" providerId="LiveId" clId="{706034F9-A898-4792-AA92-6C483A5A4D74}" dt="2021-08-05T09:06:08.390" v="2858" actId="21"/>
          <ac:picMkLst>
            <pc:docMk/>
            <pc:sldMk cId="2822357498" sldId="724"/>
            <ac:picMk id="6" creationId="{92A945A9-4B61-40A5-852D-3A94BF5EF4DF}"/>
          </ac:picMkLst>
        </pc:picChg>
        <pc:picChg chg="add mod">
          <ac:chgData name="천 성원" userId="9b0015a315ea0d4e" providerId="LiveId" clId="{706034F9-A898-4792-AA92-6C483A5A4D74}" dt="2021-08-05T09:07:31.179" v="2865" actId="1076"/>
          <ac:picMkLst>
            <pc:docMk/>
            <pc:sldMk cId="2822357498" sldId="724"/>
            <ac:picMk id="9" creationId="{B6450B0A-A48F-4138-8BBA-79358F6EF6A5}"/>
          </ac:picMkLst>
        </pc:picChg>
      </pc:sldChg>
      <pc:sldChg chg="addSp delSp modSp new mod">
        <pc:chgData name="천 성원" userId="9b0015a315ea0d4e" providerId="LiveId" clId="{706034F9-A898-4792-AA92-6C483A5A4D74}" dt="2021-08-06T04:05:36.972" v="2871" actId="1076"/>
        <pc:sldMkLst>
          <pc:docMk/>
          <pc:sldMk cId="3109637689" sldId="725"/>
        </pc:sldMkLst>
        <pc:spChg chg="del">
          <ac:chgData name="천 성원" userId="9b0015a315ea0d4e" providerId="LiveId" clId="{706034F9-A898-4792-AA92-6C483A5A4D74}" dt="2021-08-05T09:07:50.947" v="2867" actId="21"/>
          <ac:spMkLst>
            <pc:docMk/>
            <pc:sldMk cId="3109637689" sldId="725"/>
            <ac:spMk id="3" creationId="{84C09585-6EAF-42A7-A6E9-63627589504F}"/>
          </ac:spMkLst>
        </pc:spChg>
        <pc:spChg chg="add mod">
          <ac:chgData name="천 성원" userId="9b0015a315ea0d4e" providerId="LiveId" clId="{706034F9-A898-4792-AA92-6C483A5A4D74}" dt="2021-08-06T04:05:36.972" v="2871" actId="1076"/>
          <ac:spMkLst>
            <pc:docMk/>
            <pc:sldMk cId="3109637689" sldId="725"/>
            <ac:spMk id="6" creationId="{8BC7F788-CC29-48CB-9558-5FC34438D935}"/>
          </ac:spMkLst>
        </pc:spChg>
        <pc:picChg chg="add mod">
          <ac:chgData name="천 성원" userId="9b0015a315ea0d4e" providerId="LiveId" clId="{706034F9-A898-4792-AA92-6C483A5A4D74}" dt="2021-08-06T04:05:30.411" v="2870" actId="1076"/>
          <ac:picMkLst>
            <pc:docMk/>
            <pc:sldMk cId="3109637689" sldId="725"/>
            <ac:picMk id="5" creationId="{8B5ED759-B30B-4C85-8FC8-D1ED58FDE142}"/>
          </ac:picMkLst>
        </pc:picChg>
      </pc:sldChg>
      <pc:sldChg chg="del">
        <pc:chgData name="천 성원" userId="9b0015a315ea0d4e" providerId="LiveId" clId="{706034F9-A898-4792-AA92-6C483A5A4D74}" dt="2021-07-28T05:50:48.306" v="43" actId="2696"/>
        <pc:sldMkLst>
          <pc:docMk/>
          <pc:sldMk cId="3482884580" sldId="725"/>
        </pc:sldMkLst>
      </pc:sldChg>
      <pc:sldChg chg="addSp delSp modSp new mod">
        <pc:chgData name="천 성원" userId="9b0015a315ea0d4e" providerId="LiveId" clId="{706034F9-A898-4792-AA92-6C483A5A4D74}" dt="2021-08-06T04:14:00.437" v="3261" actId="20577"/>
        <pc:sldMkLst>
          <pc:docMk/>
          <pc:sldMk cId="3922567221" sldId="726"/>
        </pc:sldMkLst>
        <pc:spChg chg="del">
          <ac:chgData name="천 성원" userId="9b0015a315ea0d4e" providerId="LiveId" clId="{706034F9-A898-4792-AA92-6C483A5A4D74}" dt="2021-08-06T04:09:06.684" v="2876"/>
          <ac:spMkLst>
            <pc:docMk/>
            <pc:sldMk cId="3922567221" sldId="726"/>
            <ac:spMk id="3" creationId="{0577CED4-559C-4D5C-95BC-A7A16DB7E026}"/>
          </ac:spMkLst>
        </pc:spChg>
        <pc:spChg chg="add mod">
          <ac:chgData name="천 성원" userId="9b0015a315ea0d4e" providerId="LiveId" clId="{706034F9-A898-4792-AA92-6C483A5A4D74}" dt="2021-08-06T04:14:00.437" v="3261" actId="20577"/>
          <ac:spMkLst>
            <pc:docMk/>
            <pc:sldMk cId="3922567221" sldId="726"/>
            <ac:spMk id="9" creationId="{254572F5-3F9A-4451-AE43-8DFB5F64C426}"/>
          </ac:spMkLst>
        </pc:spChg>
        <pc:spChg chg="add mod">
          <ac:chgData name="천 성원" userId="9b0015a315ea0d4e" providerId="LiveId" clId="{706034F9-A898-4792-AA92-6C483A5A4D74}" dt="2021-08-06T04:12:03.058" v="3218"/>
          <ac:spMkLst>
            <pc:docMk/>
            <pc:sldMk cId="3922567221" sldId="726"/>
            <ac:spMk id="10" creationId="{7336E1F1-EA26-42ED-8D88-AC6FD9527959}"/>
          </ac:spMkLst>
        </pc:spChg>
        <pc:picChg chg="add mod ord">
          <ac:chgData name="천 성원" userId="9b0015a315ea0d4e" providerId="LiveId" clId="{706034F9-A898-4792-AA92-6C483A5A4D74}" dt="2021-08-06T04:09:10.343" v="2880" actId="14100"/>
          <ac:picMkLst>
            <pc:docMk/>
            <pc:sldMk cId="3922567221" sldId="726"/>
            <ac:picMk id="6" creationId="{EE3855E0-6283-458F-B11E-90447ED9CF19}"/>
          </ac:picMkLst>
        </pc:picChg>
        <pc:picChg chg="add mod">
          <ac:chgData name="천 성원" userId="9b0015a315ea0d4e" providerId="LiveId" clId="{706034F9-A898-4792-AA92-6C483A5A4D74}" dt="2021-08-06T04:09:25.835" v="2886" actId="1076"/>
          <ac:picMkLst>
            <pc:docMk/>
            <pc:sldMk cId="3922567221" sldId="726"/>
            <ac:picMk id="8" creationId="{1FF28B51-FA01-477E-BFEF-84B7C1484F2F}"/>
          </ac:picMkLst>
        </pc:picChg>
        <pc:picChg chg="add mod">
          <ac:chgData name="천 성원" userId="9b0015a315ea0d4e" providerId="LiveId" clId="{706034F9-A898-4792-AA92-6C483A5A4D74}" dt="2021-08-06T04:12:45.116" v="3226" actId="1076"/>
          <ac:picMkLst>
            <pc:docMk/>
            <pc:sldMk cId="3922567221" sldId="726"/>
            <ac:picMk id="12" creationId="{2E95B73D-334F-46B5-AE47-60B5E4C3AF68}"/>
          </ac:picMkLst>
        </pc:picChg>
      </pc:sldChg>
      <pc:sldChg chg="del">
        <pc:chgData name="천 성원" userId="9b0015a315ea0d4e" providerId="LiveId" clId="{706034F9-A898-4792-AA92-6C483A5A4D74}" dt="2021-07-28T05:50:48.047" v="42" actId="2696"/>
        <pc:sldMkLst>
          <pc:docMk/>
          <pc:sldMk cId="3960633199" sldId="726"/>
        </pc:sldMkLst>
      </pc:sldChg>
      <pc:sldChg chg="addSp delSp modSp new mod">
        <pc:chgData name="천 성원" userId="9b0015a315ea0d4e" providerId="LiveId" clId="{706034F9-A898-4792-AA92-6C483A5A4D74}" dt="2021-08-06T04:29:28.265" v="3345" actId="164"/>
        <pc:sldMkLst>
          <pc:docMk/>
          <pc:sldMk cId="810009564" sldId="727"/>
        </pc:sldMkLst>
        <pc:spChg chg="del">
          <ac:chgData name="천 성원" userId="9b0015a315ea0d4e" providerId="LiveId" clId="{706034F9-A898-4792-AA92-6C483A5A4D74}" dt="2021-08-06T04:16:47.159" v="3271" actId="21"/>
          <ac:spMkLst>
            <pc:docMk/>
            <pc:sldMk cId="810009564" sldId="727"/>
            <ac:spMk id="3" creationId="{921EED68-6A13-4FFC-AEDC-EC54310C03F4}"/>
          </ac:spMkLst>
        </pc:spChg>
        <pc:spChg chg="mod">
          <ac:chgData name="천 성원" userId="9b0015a315ea0d4e" providerId="LiveId" clId="{706034F9-A898-4792-AA92-6C483A5A4D74}" dt="2021-08-06T04:21:37.409" v="3294"/>
          <ac:spMkLst>
            <pc:docMk/>
            <pc:sldMk cId="810009564" sldId="727"/>
            <ac:spMk id="8" creationId="{92DE12EE-1B07-48B3-9361-858506F5DA9E}"/>
          </ac:spMkLst>
        </pc:spChg>
        <pc:spChg chg="mod">
          <ac:chgData name="천 성원" userId="9b0015a315ea0d4e" providerId="LiveId" clId="{706034F9-A898-4792-AA92-6C483A5A4D74}" dt="2021-08-06T04:21:37.409" v="3294"/>
          <ac:spMkLst>
            <pc:docMk/>
            <pc:sldMk cId="810009564" sldId="727"/>
            <ac:spMk id="12" creationId="{2A3C1E80-A1CA-461B-AF5D-3C0F8B01E5A2}"/>
          </ac:spMkLst>
        </pc:spChg>
        <pc:spChg chg="mod">
          <ac:chgData name="천 성원" userId="9b0015a315ea0d4e" providerId="LiveId" clId="{706034F9-A898-4792-AA92-6C483A5A4D74}" dt="2021-08-06T04:21:37.409" v="3294"/>
          <ac:spMkLst>
            <pc:docMk/>
            <pc:sldMk cId="810009564" sldId="727"/>
            <ac:spMk id="13" creationId="{06F20D86-21D3-44CB-A533-3787E9064C71}"/>
          </ac:spMkLst>
        </pc:spChg>
        <pc:spChg chg="mod">
          <ac:chgData name="천 성원" userId="9b0015a315ea0d4e" providerId="LiveId" clId="{706034F9-A898-4792-AA92-6C483A5A4D74}" dt="2021-08-06T04:21:37.409" v="3294"/>
          <ac:spMkLst>
            <pc:docMk/>
            <pc:sldMk cId="810009564" sldId="727"/>
            <ac:spMk id="14" creationId="{E90C0FBD-1C21-4373-A28E-503CF2A622AC}"/>
          </ac:spMkLst>
        </pc:spChg>
        <pc:spChg chg="mod">
          <ac:chgData name="천 성원" userId="9b0015a315ea0d4e" providerId="LiveId" clId="{706034F9-A898-4792-AA92-6C483A5A4D74}" dt="2021-08-06T04:21:37.409" v="3294"/>
          <ac:spMkLst>
            <pc:docMk/>
            <pc:sldMk cId="810009564" sldId="727"/>
            <ac:spMk id="20" creationId="{539B0530-17BB-4773-9B87-09236EB63F35}"/>
          </ac:spMkLst>
        </pc:spChg>
        <pc:spChg chg="mod">
          <ac:chgData name="천 성원" userId="9b0015a315ea0d4e" providerId="LiveId" clId="{706034F9-A898-4792-AA92-6C483A5A4D74}" dt="2021-08-06T04:21:37.409" v="3294"/>
          <ac:spMkLst>
            <pc:docMk/>
            <pc:sldMk cId="810009564" sldId="727"/>
            <ac:spMk id="23" creationId="{A11EE183-4E12-4EB6-8EC5-0C434F169F8A}"/>
          </ac:spMkLst>
        </pc:spChg>
        <pc:spChg chg="mod">
          <ac:chgData name="천 성원" userId="9b0015a315ea0d4e" providerId="LiveId" clId="{706034F9-A898-4792-AA92-6C483A5A4D74}" dt="2021-08-06T04:21:37.409" v="3294"/>
          <ac:spMkLst>
            <pc:docMk/>
            <pc:sldMk cId="810009564" sldId="727"/>
            <ac:spMk id="26" creationId="{8F008694-13D6-48FD-847D-0B47C5F6FD00}"/>
          </ac:spMkLst>
        </pc:spChg>
        <pc:spChg chg="add mod">
          <ac:chgData name="천 성원" userId="9b0015a315ea0d4e" providerId="LiveId" clId="{706034F9-A898-4792-AA92-6C483A5A4D74}" dt="2021-08-06T04:29:28.265" v="3345" actId="164"/>
          <ac:spMkLst>
            <pc:docMk/>
            <pc:sldMk cId="810009564" sldId="727"/>
            <ac:spMk id="27" creationId="{60AD823B-9D2E-4A8A-BE5B-4D1CA53F75E4}"/>
          </ac:spMkLst>
        </pc:spChg>
        <pc:spChg chg="add mod">
          <ac:chgData name="천 성원" userId="9b0015a315ea0d4e" providerId="LiveId" clId="{706034F9-A898-4792-AA92-6C483A5A4D74}" dt="2021-08-06T04:29:28.265" v="3345" actId="164"/>
          <ac:spMkLst>
            <pc:docMk/>
            <pc:sldMk cId="810009564" sldId="727"/>
            <ac:spMk id="39" creationId="{6388FFAA-8722-4599-A86F-29555DEBC17E}"/>
          </ac:spMkLst>
        </pc:spChg>
        <pc:spChg chg="add mod">
          <ac:chgData name="천 성원" userId="9b0015a315ea0d4e" providerId="LiveId" clId="{706034F9-A898-4792-AA92-6C483A5A4D74}" dt="2021-08-06T04:29:28.265" v="3345" actId="164"/>
          <ac:spMkLst>
            <pc:docMk/>
            <pc:sldMk cId="810009564" sldId="727"/>
            <ac:spMk id="40" creationId="{8F018194-D33E-4A5C-A732-2F59BF3E22D1}"/>
          </ac:spMkLst>
        </pc:spChg>
        <pc:grpChg chg="add mod">
          <ac:chgData name="천 성원" userId="9b0015a315ea0d4e" providerId="LiveId" clId="{706034F9-A898-4792-AA92-6C483A5A4D74}" dt="2021-08-06T04:29:28.265" v="3345" actId="164"/>
          <ac:grpSpMkLst>
            <pc:docMk/>
            <pc:sldMk cId="810009564" sldId="727"/>
            <ac:grpSpMk id="7" creationId="{D723E94A-0B74-46BF-96B0-9CEF630E7601}"/>
          </ac:grpSpMkLst>
        </pc:grpChg>
        <pc:grpChg chg="mod">
          <ac:chgData name="천 성원" userId="9b0015a315ea0d4e" providerId="LiveId" clId="{706034F9-A898-4792-AA92-6C483A5A4D74}" dt="2021-08-06T04:21:37.409" v="3294"/>
          <ac:grpSpMkLst>
            <pc:docMk/>
            <pc:sldMk cId="810009564" sldId="727"/>
            <ac:grpSpMk id="15" creationId="{909034AB-79A8-4AB5-9171-2A9BB9CB15C9}"/>
          </ac:grpSpMkLst>
        </pc:grpChg>
        <pc:grpChg chg="mod">
          <ac:chgData name="천 성원" userId="9b0015a315ea0d4e" providerId="LiveId" clId="{706034F9-A898-4792-AA92-6C483A5A4D74}" dt="2021-08-06T04:21:37.409" v="3294"/>
          <ac:grpSpMkLst>
            <pc:docMk/>
            <pc:sldMk cId="810009564" sldId="727"/>
            <ac:grpSpMk id="16" creationId="{CC172881-74BE-4921-9972-9B9F5E05794C}"/>
          </ac:grpSpMkLst>
        </pc:grpChg>
        <pc:grpChg chg="mod">
          <ac:chgData name="천 성원" userId="9b0015a315ea0d4e" providerId="LiveId" clId="{706034F9-A898-4792-AA92-6C483A5A4D74}" dt="2021-08-06T04:21:37.409" v="3294"/>
          <ac:grpSpMkLst>
            <pc:docMk/>
            <pc:sldMk cId="810009564" sldId="727"/>
            <ac:grpSpMk id="17" creationId="{A3DB6C00-9019-4D0E-AF6F-4EA848FDE6A5}"/>
          </ac:grpSpMkLst>
        </pc:grpChg>
        <pc:grpChg chg="add mod">
          <ac:chgData name="천 성원" userId="9b0015a315ea0d4e" providerId="LiveId" clId="{706034F9-A898-4792-AA92-6C483A5A4D74}" dt="2021-08-06T04:29:28.265" v="3345" actId="164"/>
          <ac:grpSpMkLst>
            <pc:docMk/>
            <pc:sldMk cId="810009564" sldId="727"/>
            <ac:grpSpMk id="41" creationId="{F54036D9-8CFA-417B-8FB1-9039ADA972BF}"/>
          </ac:grpSpMkLst>
        </pc:grpChg>
        <pc:picChg chg="add mod">
          <ac:chgData name="천 성원" userId="9b0015a315ea0d4e" providerId="LiveId" clId="{706034F9-A898-4792-AA92-6C483A5A4D74}" dt="2021-08-06T04:21:28.137" v="3293" actId="1076"/>
          <ac:picMkLst>
            <pc:docMk/>
            <pc:sldMk cId="810009564" sldId="727"/>
            <ac:picMk id="6" creationId="{BE419702-54D8-4BF0-9C66-D3762C8F05CE}"/>
          </ac:picMkLst>
        </pc:picChg>
        <pc:cxnChg chg="mod">
          <ac:chgData name="천 성원" userId="9b0015a315ea0d4e" providerId="LiveId" clId="{706034F9-A898-4792-AA92-6C483A5A4D74}" dt="2021-08-06T04:21:37.409" v="3294"/>
          <ac:cxnSpMkLst>
            <pc:docMk/>
            <pc:sldMk cId="810009564" sldId="727"/>
            <ac:cxnSpMk id="9" creationId="{0ACFDDD6-53E1-43B4-8243-535C390F6883}"/>
          </ac:cxnSpMkLst>
        </pc:cxnChg>
        <pc:cxnChg chg="mod">
          <ac:chgData name="천 성원" userId="9b0015a315ea0d4e" providerId="LiveId" clId="{706034F9-A898-4792-AA92-6C483A5A4D74}" dt="2021-08-06T04:21:37.409" v="3294"/>
          <ac:cxnSpMkLst>
            <pc:docMk/>
            <pc:sldMk cId="810009564" sldId="727"/>
            <ac:cxnSpMk id="10" creationId="{5A070BF2-9FFC-4980-9344-0109C6EC06F5}"/>
          </ac:cxnSpMkLst>
        </pc:cxnChg>
        <pc:cxnChg chg="mod">
          <ac:chgData name="천 성원" userId="9b0015a315ea0d4e" providerId="LiveId" clId="{706034F9-A898-4792-AA92-6C483A5A4D74}" dt="2021-08-06T04:21:37.409" v="3294"/>
          <ac:cxnSpMkLst>
            <pc:docMk/>
            <pc:sldMk cId="810009564" sldId="727"/>
            <ac:cxnSpMk id="11" creationId="{F54FC66A-2CC8-4CFB-86E0-C55E6E00C2F5}"/>
          </ac:cxnSpMkLst>
        </pc:cxnChg>
        <pc:cxnChg chg="mod">
          <ac:chgData name="천 성원" userId="9b0015a315ea0d4e" providerId="LiveId" clId="{706034F9-A898-4792-AA92-6C483A5A4D74}" dt="2021-08-06T04:21:37.409" v="3294"/>
          <ac:cxnSpMkLst>
            <pc:docMk/>
            <pc:sldMk cId="810009564" sldId="727"/>
            <ac:cxnSpMk id="18" creationId="{D821B0C0-C681-4CC4-8957-FC824EA20A57}"/>
          </ac:cxnSpMkLst>
        </pc:cxnChg>
        <pc:cxnChg chg="mod">
          <ac:chgData name="천 성원" userId="9b0015a315ea0d4e" providerId="LiveId" clId="{706034F9-A898-4792-AA92-6C483A5A4D74}" dt="2021-08-06T04:21:37.409" v="3294"/>
          <ac:cxnSpMkLst>
            <pc:docMk/>
            <pc:sldMk cId="810009564" sldId="727"/>
            <ac:cxnSpMk id="19" creationId="{F2242E85-AD22-4496-B9EC-3013803C4048}"/>
          </ac:cxnSpMkLst>
        </pc:cxnChg>
        <pc:cxnChg chg="mod">
          <ac:chgData name="천 성원" userId="9b0015a315ea0d4e" providerId="LiveId" clId="{706034F9-A898-4792-AA92-6C483A5A4D74}" dt="2021-08-06T04:21:37.409" v="3294"/>
          <ac:cxnSpMkLst>
            <pc:docMk/>
            <pc:sldMk cId="810009564" sldId="727"/>
            <ac:cxnSpMk id="21" creationId="{AE47A541-E769-4A2E-8513-3914BEDFD892}"/>
          </ac:cxnSpMkLst>
        </pc:cxnChg>
        <pc:cxnChg chg="mod">
          <ac:chgData name="천 성원" userId="9b0015a315ea0d4e" providerId="LiveId" clId="{706034F9-A898-4792-AA92-6C483A5A4D74}" dt="2021-08-06T04:21:37.409" v="3294"/>
          <ac:cxnSpMkLst>
            <pc:docMk/>
            <pc:sldMk cId="810009564" sldId="727"/>
            <ac:cxnSpMk id="22" creationId="{80476D49-99DF-464D-B962-5A22218E6F3A}"/>
          </ac:cxnSpMkLst>
        </pc:cxnChg>
        <pc:cxnChg chg="mod">
          <ac:chgData name="천 성원" userId="9b0015a315ea0d4e" providerId="LiveId" clId="{706034F9-A898-4792-AA92-6C483A5A4D74}" dt="2021-08-06T04:21:37.409" v="3294"/>
          <ac:cxnSpMkLst>
            <pc:docMk/>
            <pc:sldMk cId="810009564" sldId="727"/>
            <ac:cxnSpMk id="24" creationId="{AF65C3CA-7D42-43D5-9DB1-A627F4960261}"/>
          </ac:cxnSpMkLst>
        </pc:cxnChg>
        <pc:cxnChg chg="mod">
          <ac:chgData name="천 성원" userId="9b0015a315ea0d4e" providerId="LiveId" clId="{706034F9-A898-4792-AA92-6C483A5A4D74}" dt="2021-08-06T04:21:37.409" v="3294"/>
          <ac:cxnSpMkLst>
            <pc:docMk/>
            <pc:sldMk cId="810009564" sldId="727"/>
            <ac:cxnSpMk id="25" creationId="{8C7BA5E9-0C46-4C3C-AB07-1057A0D86890}"/>
          </ac:cxnSpMkLst>
        </pc:cxnChg>
        <pc:cxnChg chg="add mod">
          <ac:chgData name="천 성원" userId="9b0015a315ea0d4e" providerId="LiveId" clId="{706034F9-A898-4792-AA92-6C483A5A4D74}" dt="2021-08-06T04:29:28.265" v="3345" actId="164"/>
          <ac:cxnSpMkLst>
            <pc:docMk/>
            <pc:sldMk cId="810009564" sldId="727"/>
            <ac:cxnSpMk id="28" creationId="{D422CC86-F911-45B9-9936-3CCCF6114C32}"/>
          </ac:cxnSpMkLst>
        </pc:cxnChg>
        <pc:cxnChg chg="add mod">
          <ac:chgData name="천 성원" userId="9b0015a315ea0d4e" providerId="LiveId" clId="{706034F9-A898-4792-AA92-6C483A5A4D74}" dt="2021-08-06T04:29:28.265" v="3345" actId="164"/>
          <ac:cxnSpMkLst>
            <pc:docMk/>
            <pc:sldMk cId="810009564" sldId="727"/>
            <ac:cxnSpMk id="34" creationId="{D91B3DFA-F1B2-4309-87E3-DCC0475204D1}"/>
          </ac:cxnSpMkLst>
        </pc:cxnChg>
      </pc:sldChg>
      <pc:sldChg chg="del">
        <pc:chgData name="천 성원" userId="9b0015a315ea0d4e" providerId="LiveId" clId="{706034F9-A898-4792-AA92-6C483A5A4D74}" dt="2021-07-28T05:50:47.823" v="41" actId="2696"/>
        <pc:sldMkLst>
          <pc:docMk/>
          <pc:sldMk cId="3596746696" sldId="727"/>
        </pc:sldMkLst>
      </pc:sldChg>
      <pc:sldChg chg="del">
        <pc:chgData name="천 성원" userId="9b0015a315ea0d4e" providerId="LiveId" clId="{706034F9-A898-4792-AA92-6C483A5A4D74}" dt="2021-07-28T05:50:46.523" v="36" actId="2696"/>
        <pc:sldMkLst>
          <pc:docMk/>
          <pc:sldMk cId="1215762200" sldId="728"/>
        </pc:sldMkLst>
      </pc:sldChg>
      <pc:sldChg chg="addSp delSp modSp add mod">
        <pc:chgData name="천 성원" userId="9b0015a315ea0d4e" providerId="LiveId" clId="{706034F9-A898-4792-AA92-6C483A5A4D74}" dt="2021-08-06T04:19:55.567" v="3285" actId="14100"/>
        <pc:sldMkLst>
          <pc:docMk/>
          <pc:sldMk cId="1747049524" sldId="728"/>
        </pc:sldMkLst>
        <pc:spChg chg="del">
          <ac:chgData name="천 성원" userId="9b0015a315ea0d4e" providerId="LiveId" clId="{706034F9-A898-4792-AA92-6C483A5A4D74}" dt="2021-08-06T04:18:46.996" v="3273" actId="21"/>
          <ac:spMkLst>
            <pc:docMk/>
            <pc:sldMk cId="1747049524" sldId="728"/>
            <ac:spMk id="22" creationId="{C4C2CB38-0A72-4B4E-9F25-0690B79C9B12}"/>
          </ac:spMkLst>
        </pc:spChg>
        <pc:spChg chg="del">
          <ac:chgData name="천 성원" userId="9b0015a315ea0d4e" providerId="LiveId" clId="{706034F9-A898-4792-AA92-6C483A5A4D74}" dt="2021-08-06T04:19:00.610" v="3277" actId="21"/>
          <ac:spMkLst>
            <pc:docMk/>
            <pc:sldMk cId="1747049524" sldId="728"/>
            <ac:spMk id="32" creationId="{DCF4122F-C869-4A81-B749-2799F3C270A3}"/>
          </ac:spMkLst>
        </pc:spChg>
        <pc:spChg chg="mod">
          <ac:chgData name="천 성원" userId="9b0015a315ea0d4e" providerId="LiveId" clId="{706034F9-A898-4792-AA92-6C483A5A4D74}" dt="2021-08-06T04:19:09.856" v="3279" actId="164"/>
          <ac:spMkLst>
            <pc:docMk/>
            <pc:sldMk cId="1747049524" sldId="728"/>
            <ac:spMk id="33" creationId="{10F3E2AA-2992-4C98-8687-B8F5924C1DE8}"/>
          </ac:spMkLst>
        </pc:spChg>
        <pc:spChg chg="del">
          <ac:chgData name="천 성원" userId="9b0015a315ea0d4e" providerId="LiveId" clId="{706034F9-A898-4792-AA92-6C483A5A4D74}" dt="2021-08-06T04:18:57.442" v="3275" actId="21"/>
          <ac:spMkLst>
            <pc:docMk/>
            <pc:sldMk cId="1747049524" sldId="728"/>
            <ac:spMk id="34" creationId="{97071FC9-FA60-40C0-AA17-FBC1FA9E33E5}"/>
          </ac:spMkLst>
        </pc:spChg>
        <pc:spChg chg="add mod">
          <ac:chgData name="천 성원" userId="9b0015a315ea0d4e" providerId="LiveId" clId="{706034F9-A898-4792-AA92-6C483A5A4D74}" dt="2021-08-06T04:19:55.567" v="3285" actId="14100"/>
          <ac:spMkLst>
            <pc:docMk/>
            <pc:sldMk cId="1747049524" sldId="728"/>
            <ac:spMk id="44" creationId="{DCAC8976-5A1E-4E1D-B354-6FAA19725368}"/>
          </ac:spMkLst>
        </pc:spChg>
        <pc:spChg chg="mod">
          <ac:chgData name="천 성원" userId="9b0015a315ea0d4e" providerId="LiveId" clId="{706034F9-A898-4792-AA92-6C483A5A4D74}" dt="2021-08-06T04:19:09.856" v="3279" actId="164"/>
          <ac:spMkLst>
            <pc:docMk/>
            <pc:sldMk cId="1747049524" sldId="728"/>
            <ac:spMk id="50" creationId="{908E7359-D3BD-4A6F-A771-3A2DF0E5DD09}"/>
          </ac:spMkLst>
        </pc:spChg>
        <pc:spChg chg="mod">
          <ac:chgData name="천 성원" userId="9b0015a315ea0d4e" providerId="LiveId" clId="{706034F9-A898-4792-AA92-6C483A5A4D74}" dt="2021-08-06T04:19:09.856" v="3279" actId="164"/>
          <ac:spMkLst>
            <pc:docMk/>
            <pc:sldMk cId="1747049524" sldId="728"/>
            <ac:spMk id="51" creationId="{27192057-7328-44CD-81DF-494502A4BA2A}"/>
          </ac:spMkLst>
        </pc:spChg>
        <pc:spChg chg="mod">
          <ac:chgData name="천 성원" userId="9b0015a315ea0d4e" providerId="LiveId" clId="{706034F9-A898-4792-AA92-6C483A5A4D74}" dt="2021-08-06T04:19:09.856" v="3279" actId="164"/>
          <ac:spMkLst>
            <pc:docMk/>
            <pc:sldMk cId="1747049524" sldId="728"/>
            <ac:spMk id="52" creationId="{C045EC49-DE00-41DF-9ABC-D12B3D3CAC5D}"/>
          </ac:spMkLst>
        </pc:spChg>
        <pc:grpChg chg="add mod">
          <ac:chgData name="천 성원" userId="9b0015a315ea0d4e" providerId="LiveId" clId="{706034F9-A898-4792-AA92-6C483A5A4D74}" dt="2021-08-06T04:19:11.974" v="3280" actId="1076"/>
          <ac:grpSpMkLst>
            <pc:docMk/>
            <pc:sldMk cId="1747049524" sldId="728"/>
            <ac:grpSpMk id="3" creationId="{524AA208-2034-4F2D-8CC5-B3F2E5B8A294}"/>
          </ac:grpSpMkLst>
        </pc:grpChg>
        <pc:grpChg chg="del">
          <ac:chgData name="천 성원" userId="9b0015a315ea0d4e" providerId="LiveId" clId="{706034F9-A898-4792-AA92-6C483A5A4D74}" dt="2021-08-06T04:18:48.230" v="3274" actId="21"/>
          <ac:grpSpMkLst>
            <pc:docMk/>
            <pc:sldMk cId="1747049524" sldId="728"/>
            <ac:grpSpMk id="24" creationId="{C815EB54-553E-43DE-B69E-0344B20EC27D}"/>
          </ac:grpSpMkLst>
        </pc:grpChg>
        <pc:grpChg chg="del">
          <ac:chgData name="천 성원" userId="9b0015a315ea0d4e" providerId="LiveId" clId="{706034F9-A898-4792-AA92-6C483A5A4D74}" dt="2021-08-06T04:18:58.889" v="3276" actId="21"/>
          <ac:grpSpMkLst>
            <pc:docMk/>
            <pc:sldMk cId="1747049524" sldId="728"/>
            <ac:grpSpMk id="25" creationId="{FA762D90-87C4-4FAF-B298-109AE1401F65}"/>
          </ac:grpSpMkLst>
        </pc:grpChg>
        <pc:grpChg chg="del">
          <ac:chgData name="천 성원" userId="9b0015a315ea0d4e" providerId="LiveId" clId="{706034F9-A898-4792-AA92-6C483A5A4D74}" dt="2021-08-06T04:19:01.407" v="3278" actId="21"/>
          <ac:grpSpMkLst>
            <pc:docMk/>
            <pc:sldMk cId="1747049524" sldId="728"/>
            <ac:grpSpMk id="53" creationId="{E25DF8A2-9A76-4A8D-85ED-2E17C8C952C4}"/>
          </ac:grpSpMkLst>
        </pc:grpChg>
        <pc:grpChg chg="mod">
          <ac:chgData name="천 성원" userId="9b0015a315ea0d4e" providerId="LiveId" clId="{706034F9-A898-4792-AA92-6C483A5A4D74}" dt="2021-08-06T04:19:09.856" v="3279" actId="164"/>
          <ac:grpSpMkLst>
            <pc:docMk/>
            <pc:sldMk cId="1747049524" sldId="728"/>
            <ac:grpSpMk id="54" creationId="{7948CA27-7C23-48F2-BC6B-4B1B7078E2AA}"/>
          </ac:grpSpMkLst>
        </pc:grpChg>
        <pc:grpChg chg="mod">
          <ac:chgData name="천 성원" userId="9b0015a315ea0d4e" providerId="LiveId" clId="{706034F9-A898-4792-AA92-6C483A5A4D74}" dt="2021-08-06T04:19:09.856" v="3279" actId="164"/>
          <ac:grpSpMkLst>
            <pc:docMk/>
            <pc:sldMk cId="1747049524" sldId="728"/>
            <ac:grpSpMk id="58" creationId="{0C7FF0D0-BBF9-4F20-B89D-99CCDA90105B}"/>
          </ac:grpSpMkLst>
        </pc:grpChg>
        <pc:grpChg chg="mod">
          <ac:chgData name="천 성원" userId="9b0015a315ea0d4e" providerId="LiveId" clId="{706034F9-A898-4792-AA92-6C483A5A4D74}" dt="2021-08-06T04:19:09.856" v="3279" actId="164"/>
          <ac:grpSpMkLst>
            <pc:docMk/>
            <pc:sldMk cId="1747049524" sldId="728"/>
            <ac:grpSpMk id="62" creationId="{A2724A38-CD24-422D-B67E-2492FFB2B608}"/>
          </ac:grpSpMkLst>
        </pc:grpChg>
        <pc:cxnChg chg="mod">
          <ac:chgData name="천 성원" userId="9b0015a315ea0d4e" providerId="LiveId" clId="{706034F9-A898-4792-AA92-6C483A5A4D74}" dt="2021-08-06T04:19:09.856" v="3279" actId="164"/>
          <ac:cxnSpMkLst>
            <pc:docMk/>
            <pc:sldMk cId="1747049524" sldId="728"/>
            <ac:cxnSpMk id="43" creationId="{BDD3FCA4-853D-4C04-8708-E1969DBCDADD}"/>
          </ac:cxnSpMkLst>
        </pc:cxnChg>
        <pc:cxnChg chg="mod">
          <ac:chgData name="천 성원" userId="9b0015a315ea0d4e" providerId="LiveId" clId="{706034F9-A898-4792-AA92-6C483A5A4D74}" dt="2021-08-06T04:19:09.856" v="3279" actId="164"/>
          <ac:cxnSpMkLst>
            <pc:docMk/>
            <pc:sldMk cId="1747049524" sldId="728"/>
            <ac:cxnSpMk id="45" creationId="{462CF72F-152A-4DD4-BD06-F2FAC51B4F16}"/>
          </ac:cxnSpMkLst>
        </pc:cxnChg>
        <pc:cxnChg chg="mod">
          <ac:chgData name="천 성원" userId="9b0015a315ea0d4e" providerId="LiveId" clId="{706034F9-A898-4792-AA92-6C483A5A4D74}" dt="2021-08-06T04:19:09.856" v="3279" actId="164"/>
          <ac:cxnSpMkLst>
            <pc:docMk/>
            <pc:sldMk cId="1747049524" sldId="728"/>
            <ac:cxnSpMk id="48" creationId="{E1B31FAD-0550-43B1-890F-42609F24A32F}"/>
          </ac:cxnSpMkLst>
        </pc:cxnChg>
      </pc:sldChg>
      <pc:sldChg chg="addSp delSp modSp new mod">
        <pc:chgData name="천 성원" userId="9b0015a315ea0d4e" providerId="LiveId" clId="{706034F9-A898-4792-AA92-6C483A5A4D74}" dt="2021-08-06T05:29:31.041" v="4176"/>
        <pc:sldMkLst>
          <pc:docMk/>
          <pc:sldMk cId="69953878" sldId="729"/>
        </pc:sldMkLst>
        <pc:spChg chg="del">
          <ac:chgData name="천 성원" userId="9b0015a315ea0d4e" providerId="LiveId" clId="{706034F9-A898-4792-AA92-6C483A5A4D74}" dt="2021-08-06T04:29:34.997" v="3347" actId="21"/>
          <ac:spMkLst>
            <pc:docMk/>
            <pc:sldMk cId="69953878" sldId="729"/>
            <ac:spMk id="3" creationId="{89FCAA41-AB1B-4136-82B3-F2DD9F114CC7}"/>
          </ac:spMkLst>
        </pc:spChg>
        <pc:spChg chg="mod">
          <ac:chgData name="천 성원" userId="9b0015a315ea0d4e" providerId="LiveId" clId="{706034F9-A898-4792-AA92-6C483A5A4D74}" dt="2021-08-06T04:29:32.113" v="3346"/>
          <ac:spMkLst>
            <pc:docMk/>
            <pc:sldMk cId="69953878" sldId="729"/>
            <ac:spMk id="7" creationId="{A18E5FB1-DEA1-417A-A6C6-5F208C7E7C9D}"/>
          </ac:spMkLst>
        </pc:spChg>
        <pc:spChg chg="mod">
          <ac:chgData name="천 성원" userId="9b0015a315ea0d4e" providerId="LiveId" clId="{706034F9-A898-4792-AA92-6C483A5A4D74}" dt="2021-08-06T04:31:01.757" v="3396" actId="1076"/>
          <ac:spMkLst>
            <pc:docMk/>
            <pc:sldMk cId="69953878" sldId="729"/>
            <ac:spMk id="10" creationId="{35DF6F8B-F369-42F0-9540-FEF522408ED0}"/>
          </ac:spMkLst>
        </pc:spChg>
        <pc:spChg chg="mod">
          <ac:chgData name="천 성원" userId="9b0015a315ea0d4e" providerId="LiveId" clId="{706034F9-A898-4792-AA92-6C483A5A4D74}" dt="2021-08-06T04:29:48.910" v="3351" actId="1076"/>
          <ac:spMkLst>
            <pc:docMk/>
            <pc:sldMk cId="69953878" sldId="729"/>
            <ac:spMk id="11" creationId="{AA0A3635-E5C9-44BF-8179-5AD07FD4FC0B}"/>
          </ac:spMkLst>
        </pc:spChg>
        <pc:spChg chg="mod">
          <ac:chgData name="천 성원" userId="9b0015a315ea0d4e" providerId="LiveId" clId="{706034F9-A898-4792-AA92-6C483A5A4D74}" dt="2021-08-06T04:29:32.113" v="3346"/>
          <ac:spMkLst>
            <pc:docMk/>
            <pc:sldMk cId="69953878" sldId="729"/>
            <ac:spMk id="12" creationId="{0CA5EBBB-4B3C-4070-82E9-038BE5E3D347}"/>
          </ac:spMkLst>
        </pc:spChg>
        <pc:spChg chg="mod">
          <ac:chgData name="천 성원" userId="9b0015a315ea0d4e" providerId="LiveId" clId="{706034F9-A898-4792-AA92-6C483A5A4D74}" dt="2021-08-06T04:29:32.113" v="3346"/>
          <ac:spMkLst>
            <pc:docMk/>
            <pc:sldMk cId="69953878" sldId="729"/>
            <ac:spMk id="16" creationId="{C90FBE5A-D083-4559-B956-641611B76523}"/>
          </ac:spMkLst>
        </pc:spChg>
        <pc:spChg chg="mod">
          <ac:chgData name="천 성원" userId="9b0015a315ea0d4e" providerId="LiveId" clId="{706034F9-A898-4792-AA92-6C483A5A4D74}" dt="2021-08-06T04:29:32.113" v="3346"/>
          <ac:spMkLst>
            <pc:docMk/>
            <pc:sldMk cId="69953878" sldId="729"/>
            <ac:spMk id="17" creationId="{F1240261-7C94-41CF-AACE-430DA12C012F}"/>
          </ac:spMkLst>
        </pc:spChg>
        <pc:spChg chg="mod">
          <ac:chgData name="천 성원" userId="9b0015a315ea0d4e" providerId="LiveId" clId="{706034F9-A898-4792-AA92-6C483A5A4D74}" dt="2021-08-06T04:29:32.113" v="3346"/>
          <ac:spMkLst>
            <pc:docMk/>
            <pc:sldMk cId="69953878" sldId="729"/>
            <ac:spMk id="18" creationId="{9BC365C6-5B8F-410B-B795-C45EE9C310C4}"/>
          </ac:spMkLst>
        </pc:spChg>
        <pc:spChg chg="mod">
          <ac:chgData name="천 성원" userId="9b0015a315ea0d4e" providerId="LiveId" clId="{706034F9-A898-4792-AA92-6C483A5A4D74}" dt="2021-08-06T04:29:32.113" v="3346"/>
          <ac:spMkLst>
            <pc:docMk/>
            <pc:sldMk cId="69953878" sldId="729"/>
            <ac:spMk id="24" creationId="{D70D0C9B-B8E2-4407-8B4B-1DD2A8A677F4}"/>
          </ac:spMkLst>
        </pc:spChg>
        <pc:spChg chg="mod">
          <ac:chgData name="천 성원" userId="9b0015a315ea0d4e" providerId="LiveId" clId="{706034F9-A898-4792-AA92-6C483A5A4D74}" dt="2021-08-06T04:29:32.113" v="3346"/>
          <ac:spMkLst>
            <pc:docMk/>
            <pc:sldMk cId="69953878" sldId="729"/>
            <ac:spMk id="27" creationId="{16A9C391-0904-4993-B4B5-C652D03D3CB3}"/>
          </ac:spMkLst>
        </pc:spChg>
        <pc:spChg chg="mod">
          <ac:chgData name="천 성원" userId="9b0015a315ea0d4e" providerId="LiveId" clId="{706034F9-A898-4792-AA92-6C483A5A4D74}" dt="2021-08-06T04:29:32.113" v="3346"/>
          <ac:spMkLst>
            <pc:docMk/>
            <pc:sldMk cId="69953878" sldId="729"/>
            <ac:spMk id="30" creationId="{197205CD-A0E2-46B0-97C4-7E3CA2DBAE0A}"/>
          </ac:spMkLst>
        </pc:spChg>
        <pc:spChg chg="add mod">
          <ac:chgData name="천 성원" userId="9b0015a315ea0d4e" providerId="LiveId" clId="{706034F9-A898-4792-AA92-6C483A5A4D74}" dt="2021-08-06T04:31:04.767" v="3397" actId="1076"/>
          <ac:spMkLst>
            <pc:docMk/>
            <pc:sldMk cId="69953878" sldId="729"/>
            <ac:spMk id="34" creationId="{EE91DEFB-FAA1-43AE-AEC3-2AE742D84765}"/>
          </ac:spMkLst>
        </pc:spChg>
        <pc:spChg chg="add mod">
          <ac:chgData name="천 성원" userId="9b0015a315ea0d4e" providerId="LiveId" clId="{706034F9-A898-4792-AA92-6C483A5A4D74}" dt="2021-08-06T04:31:21.674" v="3426" actId="1076"/>
          <ac:spMkLst>
            <pc:docMk/>
            <pc:sldMk cId="69953878" sldId="729"/>
            <ac:spMk id="35" creationId="{3F78F63D-DEAF-4567-B897-A7259A6A917B}"/>
          </ac:spMkLst>
        </pc:spChg>
        <pc:spChg chg="add mod">
          <ac:chgData name="천 성원" userId="9b0015a315ea0d4e" providerId="LiveId" clId="{706034F9-A898-4792-AA92-6C483A5A4D74}" dt="2021-08-06T04:32:28.875" v="3580" actId="1076"/>
          <ac:spMkLst>
            <pc:docMk/>
            <pc:sldMk cId="69953878" sldId="729"/>
            <ac:spMk id="37" creationId="{7EEBE6DC-3B9B-4CCF-BAD4-08884C2FBA58}"/>
          </ac:spMkLst>
        </pc:spChg>
        <pc:spChg chg="add del mod">
          <ac:chgData name="천 성원" userId="9b0015a315ea0d4e" providerId="LiveId" clId="{706034F9-A898-4792-AA92-6C483A5A4D74}" dt="2021-08-06T05:29:31.041" v="4176"/>
          <ac:spMkLst>
            <pc:docMk/>
            <pc:sldMk cId="69953878" sldId="729"/>
            <ac:spMk id="38" creationId="{4FFFE17A-9B3B-406E-B8D2-B884239B0CC6}"/>
          </ac:spMkLst>
        </pc:spChg>
        <pc:grpChg chg="add mod">
          <ac:chgData name="천 성원" userId="9b0015a315ea0d4e" providerId="LiveId" clId="{706034F9-A898-4792-AA92-6C483A5A4D74}" dt="2021-08-06T04:30:57.527" v="3394" actId="1076"/>
          <ac:grpSpMkLst>
            <pc:docMk/>
            <pc:sldMk cId="69953878" sldId="729"/>
            <ac:grpSpMk id="5" creationId="{CF0AA48B-AD26-4228-85A0-2C4CD50DBD5B}"/>
          </ac:grpSpMkLst>
        </pc:grpChg>
        <pc:grpChg chg="mod">
          <ac:chgData name="천 성원" userId="9b0015a315ea0d4e" providerId="LiveId" clId="{706034F9-A898-4792-AA92-6C483A5A4D74}" dt="2021-08-06T04:29:32.113" v="3346"/>
          <ac:grpSpMkLst>
            <pc:docMk/>
            <pc:sldMk cId="69953878" sldId="729"/>
            <ac:grpSpMk id="6" creationId="{C976F36C-6791-442B-9BAE-36DA24C14690}"/>
          </ac:grpSpMkLst>
        </pc:grpChg>
        <pc:grpChg chg="mod">
          <ac:chgData name="천 성원" userId="9b0015a315ea0d4e" providerId="LiveId" clId="{706034F9-A898-4792-AA92-6C483A5A4D74}" dt="2021-08-06T04:29:32.113" v="3346"/>
          <ac:grpSpMkLst>
            <pc:docMk/>
            <pc:sldMk cId="69953878" sldId="729"/>
            <ac:grpSpMk id="19" creationId="{524A7812-1BCD-4FD3-AF57-B8B9E274B291}"/>
          </ac:grpSpMkLst>
        </pc:grpChg>
        <pc:grpChg chg="mod">
          <ac:chgData name="천 성원" userId="9b0015a315ea0d4e" providerId="LiveId" clId="{706034F9-A898-4792-AA92-6C483A5A4D74}" dt="2021-08-06T04:29:32.113" v="3346"/>
          <ac:grpSpMkLst>
            <pc:docMk/>
            <pc:sldMk cId="69953878" sldId="729"/>
            <ac:grpSpMk id="20" creationId="{22055F50-5D07-4994-B97E-E3492A631BF1}"/>
          </ac:grpSpMkLst>
        </pc:grpChg>
        <pc:grpChg chg="mod">
          <ac:chgData name="천 성원" userId="9b0015a315ea0d4e" providerId="LiveId" clId="{706034F9-A898-4792-AA92-6C483A5A4D74}" dt="2021-08-06T04:29:32.113" v="3346"/>
          <ac:grpSpMkLst>
            <pc:docMk/>
            <pc:sldMk cId="69953878" sldId="729"/>
            <ac:grpSpMk id="21" creationId="{E1172194-BDA4-4A77-AF28-71285947F8E5}"/>
          </ac:grpSpMkLst>
        </pc:grpChg>
        <pc:cxnChg chg="mod">
          <ac:chgData name="천 성원" userId="9b0015a315ea0d4e" providerId="LiveId" clId="{706034F9-A898-4792-AA92-6C483A5A4D74}" dt="2021-08-06T04:30:59.813" v="3395" actId="14100"/>
          <ac:cxnSpMkLst>
            <pc:docMk/>
            <pc:sldMk cId="69953878" sldId="729"/>
            <ac:cxnSpMk id="8" creationId="{9178DE10-EF30-4110-B7D4-4BA0BF0DD0D5}"/>
          </ac:cxnSpMkLst>
        </pc:cxnChg>
        <pc:cxnChg chg="mod">
          <ac:chgData name="천 성원" userId="9b0015a315ea0d4e" providerId="LiveId" clId="{706034F9-A898-4792-AA92-6C483A5A4D74}" dt="2021-08-06T04:29:46.306" v="3350" actId="14100"/>
          <ac:cxnSpMkLst>
            <pc:docMk/>
            <pc:sldMk cId="69953878" sldId="729"/>
            <ac:cxnSpMk id="9" creationId="{6BEB29AB-C864-452F-9BEC-F8122BCF2700}"/>
          </ac:cxnSpMkLst>
        </pc:cxnChg>
        <pc:cxnChg chg="mod">
          <ac:chgData name="천 성원" userId="9b0015a315ea0d4e" providerId="LiveId" clId="{706034F9-A898-4792-AA92-6C483A5A4D74}" dt="2021-08-06T04:29:32.113" v="3346"/>
          <ac:cxnSpMkLst>
            <pc:docMk/>
            <pc:sldMk cId="69953878" sldId="729"/>
            <ac:cxnSpMk id="13" creationId="{3016674A-6709-415F-89CC-BE8EC57D2A21}"/>
          </ac:cxnSpMkLst>
        </pc:cxnChg>
        <pc:cxnChg chg="mod">
          <ac:chgData name="천 성원" userId="9b0015a315ea0d4e" providerId="LiveId" clId="{706034F9-A898-4792-AA92-6C483A5A4D74}" dt="2021-08-06T04:29:32.113" v="3346"/>
          <ac:cxnSpMkLst>
            <pc:docMk/>
            <pc:sldMk cId="69953878" sldId="729"/>
            <ac:cxnSpMk id="14" creationId="{187EAFE9-BAFC-46A9-843A-21D5227696EF}"/>
          </ac:cxnSpMkLst>
        </pc:cxnChg>
        <pc:cxnChg chg="mod">
          <ac:chgData name="천 성원" userId="9b0015a315ea0d4e" providerId="LiveId" clId="{706034F9-A898-4792-AA92-6C483A5A4D74}" dt="2021-08-06T04:29:32.113" v="3346"/>
          <ac:cxnSpMkLst>
            <pc:docMk/>
            <pc:sldMk cId="69953878" sldId="729"/>
            <ac:cxnSpMk id="15" creationId="{04105267-7EE3-412A-96C6-B27662654E29}"/>
          </ac:cxnSpMkLst>
        </pc:cxnChg>
        <pc:cxnChg chg="mod">
          <ac:chgData name="천 성원" userId="9b0015a315ea0d4e" providerId="LiveId" clId="{706034F9-A898-4792-AA92-6C483A5A4D74}" dt="2021-08-06T04:29:32.113" v="3346"/>
          <ac:cxnSpMkLst>
            <pc:docMk/>
            <pc:sldMk cId="69953878" sldId="729"/>
            <ac:cxnSpMk id="22" creationId="{404B1D0C-AC63-4183-8D24-C7F8B2F79C46}"/>
          </ac:cxnSpMkLst>
        </pc:cxnChg>
        <pc:cxnChg chg="mod">
          <ac:chgData name="천 성원" userId="9b0015a315ea0d4e" providerId="LiveId" clId="{706034F9-A898-4792-AA92-6C483A5A4D74}" dt="2021-08-06T04:29:32.113" v="3346"/>
          <ac:cxnSpMkLst>
            <pc:docMk/>
            <pc:sldMk cId="69953878" sldId="729"/>
            <ac:cxnSpMk id="23" creationId="{2F2C2058-0ED7-429A-8FFE-8E79B56B119A}"/>
          </ac:cxnSpMkLst>
        </pc:cxnChg>
        <pc:cxnChg chg="mod">
          <ac:chgData name="천 성원" userId="9b0015a315ea0d4e" providerId="LiveId" clId="{706034F9-A898-4792-AA92-6C483A5A4D74}" dt="2021-08-06T04:29:32.113" v="3346"/>
          <ac:cxnSpMkLst>
            <pc:docMk/>
            <pc:sldMk cId="69953878" sldId="729"/>
            <ac:cxnSpMk id="25" creationId="{847316F2-4EE5-49F3-9F39-BC6D485024FD}"/>
          </ac:cxnSpMkLst>
        </pc:cxnChg>
        <pc:cxnChg chg="mod">
          <ac:chgData name="천 성원" userId="9b0015a315ea0d4e" providerId="LiveId" clId="{706034F9-A898-4792-AA92-6C483A5A4D74}" dt="2021-08-06T04:29:32.113" v="3346"/>
          <ac:cxnSpMkLst>
            <pc:docMk/>
            <pc:sldMk cId="69953878" sldId="729"/>
            <ac:cxnSpMk id="26" creationId="{DBA376C0-B0C4-485F-B2F0-C5941AF41E7B}"/>
          </ac:cxnSpMkLst>
        </pc:cxnChg>
        <pc:cxnChg chg="mod">
          <ac:chgData name="천 성원" userId="9b0015a315ea0d4e" providerId="LiveId" clId="{706034F9-A898-4792-AA92-6C483A5A4D74}" dt="2021-08-06T04:29:32.113" v="3346"/>
          <ac:cxnSpMkLst>
            <pc:docMk/>
            <pc:sldMk cId="69953878" sldId="729"/>
            <ac:cxnSpMk id="28" creationId="{51D62752-35BB-469C-9A24-D9DE90035FBD}"/>
          </ac:cxnSpMkLst>
        </pc:cxnChg>
        <pc:cxnChg chg="mod">
          <ac:chgData name="천 성원" userId="9b0015a315ea0d4e" providerId="LiveId" clId="{706034F9-A898-4792-AA92-6C483A5A4D74}" dt="2021-08-06T04:29:32.113" v="3346"/>
          <ac:cxnSpMkLst>
            <pc:docMk/>
            <pc:sldMk cId="69953878" sldId="729"/>
            <ac:cxnSpMk id="29" creationId="{101DD184-9A12-4071-AE8A-0346C8F1B00E}"/>
          </ac:cxnSpMkLst>
        </pc:cxnChg>
      </pc:sldChg>
      <pc:sldChg chg="del">
        <pc:chgData name="천 성원" userId="9b0015a315ea0d4e" providerId="LiveId" clId="{706034F9-A898-4792-AA92-6C483A5A4D74}" dt="2021-07-28T05:50:46.279" v="35" actId="2696"/>
        <pc:sldMkLst>
          <pc:docMk/>
          <pc:sldMk cId="3473215614" sldId="729"/>
        </pc:sldMkLst>
      </pc:sldChg>
      <pc:sldChg chg="del">
        <pc:chgData name="천 성원" userId="9b0015a315ea0d4e" providerId="LiveId" clId="{706034F9-A898-4792-AA92-6C483A5A4D74}" dt="2021-07-28T05:50:46.059" v="34" actId="2696"/>
        <pc:sldMkLst>
          <pc:docMk/>
          <pc:sldMk cId="3407704937" sldId="730"/>
        </pc:sldMkLst>
      </pc:sldChg>
      <pc:sldChg chg="addSp delSp modSp add mod">
        <pc:chgData name="천 성원" userId="9b0015a315ea0d4e" providerId="LiveId" clId="{706034F9-A898-4792-AA92-6C483A5A4D74}" dt="2021-08-06T04:27:43.117" v="3344" actId="1076"/>
        <pc:sldMkLst>
          <pc:docMk/>
          <pc:sldMk cId="3619872050" sldId="730"/>
        </pc:sldMkLst>
        <pc:spChg chg="mod">
          <ac:chgData name="천 성원" userId="9b0015a315ea0d4e" providerId="LiveId" clId="{706034F9-A898-4792-AA92-6C483A5A4D74}" dt="2021-08-06T04:27:24.370" v="3336" actId="1076"/>
          <ac:spMkLst>
            <pc:docMk/>
            <pc:sldMk cId="3619872050" sldId="730"/>
            <ac:spMk id="27" creationId="{60AD823B-9D2E-4A8A-BE5B-4D1CA53F75E4}"/>
          </ac:spMkLst>
        </pc:spChg>
        <pc:spChg chg="mod">
          <ac:chgData name="천 성원" userId="9b0015a315ea0d4e" providerId="LiveId" clId="{706034F9-A898-4792-AA92-6C483A5A4D74}" dt="2021-08-06T04:27:43.117" v="3344" actId="1076"/>
          <ac:spMkLst>
            <pc:docMk/>
            <pc:sldMk cId="3619872050" sldId="730"/>
            <ac:spMk id="39" creationId="{6388FFAA-8722-4599-A86F-29555DEBC17E}"/>
          </ac:spMkLst>
        </pc:spChg>
        <pc:spChg chg="mod">
          <ac:chgData name="천 성원" userId="9b0015a315ea0d4e" providerId="LiveId" clId="{706034F9-A898-4792-AA92-6C483A5A4D74}" dt="2021-08-06T04:27:32.322" v="3341" actId="20577"/>
          <ac:spMkLst>
            <pc:docMk/>
            <pc:sldMk cId="3619872050" sldId="730"/>
            <ac:spMk id="40" creationId="{8F018194-D33E-4A5C-A732-2F59BF3E22D1}"/>
          </ac:spMkLst>
        </pc:spChg>
        <pc:picChg chg="add mod">
          <ac:chgData name="천 성원" userId="9b0015a315ea0d4e" providerId="LiveId" clId="{706034F9-A898-4792-AA92-6C483A5A4D74}" dt="2021-08-06T04:26:55.176" v="3335" actId="1076"/>
          <ac:picMkLst>
            <pc:docMk/>
            <pc:sldMk cId="3619872050" sldId="730"/>
            <ac:picMk id="5" creationId="{C9D6315C-E2BA-4953-8329-2A9F0495185A}"/>
          </ac:picMkLst>
        </pc:picChg>
        <pc:picChg chg="del">
          <ac:chgData name="천 성원" userId="9b0015a315ea0d4e" providerId="LiveId" clId="{706034F9-A898-4792-AA92-6C483A5A4D74}" dt="2021-08-06T04:23:21.952" v="3327" actId="21"/>
          <ac:picMkLst>
            <pc:docMk/>
            <pc:sldMk cId="3619872050" sldId="730"/>
            <ac:picMk id="6" creationId="{BE419702-54D8-4BF0-9C66-D3762C8F05CE}"/>
          </ac:picMkLst>
        </pc:picChg>
        <pc:cxnChg chg="mod">
          <ac:chgData name="천 성원" userId="9b0015a315ea0d4e" providerId="LiveId" clId="{706034F9-A898-4792-AA92-6C483A5A4D74}" dt="2021-08-06T04:27:39.257" v="3343" actId="14100"/>
          <ac:cxnSpMkLst>
            <pc:docMk/>
            <pc:sldMk cId="3619872050" sldId="730"/>
            <ac:cxnSpMk id="28" creationId="{D422CC86-F911-45B9-9936-3CCCF6114C32}"/>
          </ac:cxnSpMkLst>
        </pc:cxnChg>
        <pc:cxnChg chg="mod">
          <ac:chgData name="천 성원" userId="9b0015a315ea0d4e" providerId="LiveId" clId="{706034F9-A898-4792-AA92-6C483A5A4D74}" dt="2021-08-06T04:27:29.007" v="3338" actId="14100"/>
          <ac:cxnSpMkLst>
            <pc:docMk/>
            <pc:sldMk cId="3619872050" sldId="730"/>
            <ac:cxnSpMk id="34" creationId="{D91B3DFA-F1B2-4309-87E3-DCC0475204D1}"/>
          </ac:cxnSpMkLst>
        </pc:cxnChg>
      </pc:sldChg>
      <pc:sldChg chg="del">
        <pc:chgData name="천 성원" userId="9b0015a315ea0d4e" providerId="LiveId" clId="{706034F9-A898-4792-AA92-6C483A5A4D74}" dt="2021-07-28T05:50:45.849" v="33" actId="2696"/>
        <pc:sldMkLst>
          <pc:docMk/>
          <pc:sldMk cId="2208529842" sldId="731"/>
        </pc:sldMkLst>
      </pc:sldChg>
      <pc:sldChg chg="addSp delSp modSp new mod">
        <pc:chgData name="천 성원" userId="9b0015a315ea0d4e" providerId="LiveId" clId="{706034F9-A898-4792-AA92-6C483A5A4D74}" dt="2021-08-06T04:55:16.596" v="3656" actId="14100"/>
        <pc:sldMkLst>
          <pc:docMk/>
          <pc:sldMk cId="4229885685" sldId="731"/>
        </pc:sldMkLst>
        <pc:spChg chg="del">
          <ac:chgData name="천 성원" userId="9b0015a315ea0d4e" providerId="LiveId" clId="{706034F9-A898-4792-AA92-6C483A5A4D74}" dt="2021-08-06T04:40:42.509" v="3582" actId="21"/>
          <ac:spMkLst>
            <pc:docMk/>
            <pc:sldMk cId="4229885685" sldId="731"/>
            <ac:spMk id="3" creationId="{2FD98D64-64BE-41B8-A726-9DB7000154C9}"/>
          </ac:spMkLst>
        </pc:spChg>
        <pc:picChg chg="add mod">
          <ac:chgData name="천 성원" userId="9b0015a315ea0d4e" providerId="LiveId" clId="{706034F9-A898-4792-AA92-6C483A5A4D74}" dt="2021-08-06T04:55:16.596" v="3656" actId="14100"/>
          <ac:picMkLst>
            <pc:docMk/>
            <pc:sldMk cId="4229885685" sldId="731"/>
            <ac:picMk id="6" creationId="{95D5D0EA-4283-4026-BFC3-3DB17E08D40D}"/>
          </ac:picMkLst>
        </pc:picChg>
      </pc:sldChg>
      <pc:sldChg chg="del">
        <pc:chgData name="천 성원" userId="9b0015a315ea0d4e" providerId="LiveId" clId="{706034F9-A898-4792-AA92-6C483A5A4D74}" dt="2021-07-28T05:50:45.628" v="32" actId="2696"/>
        <pc:sldMkLst>
          <pc:docMk/>
          <pc:sldMk cId="52637403" sldId="732"/>
        </pc:sldMkLst>
      </pc:sldChg>
      <pc:sldChg chg="addSp delSp modSp new mod">
        <pc:chgData name="천 성원" userId="9b0015a315ea0d4e" providerId="LiveId" clId="{706034F9-A898-4792-AA92-6C483A5A4D74}" dt="2021-08-06T04:54:51.218" v="3655" actId="20577"/>
        <pc:sldMkLst>
          <pc:docMk/>
          <pc:sldMk cId="3721286284" sldId="732"/>
        </pc:sldMkLst>
        <pc:spChg chg="del">
          <ac:chgData name="천 성원" userId="9b0015a315ea0d4e" providerId="LiveId" clId="{706034F9-A898-4792-AA92-6C483A5A4D74}" dt="2021-08-06T04:50:36.975" v="3591"/>
          <ac:spMkLst>
            <pc:docMk/>
            <pc:sldMk cId="3721286284" sldId="732"/>
            <ac:spMk id="3" creationId="{6567EC75-70AC-40A6-A44A-9BC8EE7035B9}"/>
          </ac:spMkLst>
        </pc:spChg>
        <pc:spChg chg="add mod">
          <ac:chgData name="천 성원" userId="9b0015a315ea0d4e" providerId="LiveId" clId="{706034F9-A898-4792-AA92-6C483A5A4D74}" dt="2021-08-06T04:54:51.218" v="3655" actId="20577"/>
          <ac:spMkLst>
            <pc:docMk/>
            <pc:sldMk cId="3721286284" sldId="732"/>
            <ac:spMk id="11" creationId="{DB8F15D4-4C1D-4638-A16A-4C7EE27B363D}"/>
          </ac:spMkLst>
        </pc:spChg>
        <pc:picChg chg="add mod ord">
          <ac:chgData name="천 성원" userId="9b0015a315ea0d4e" providerId="LiveId" clId="{706034F9-A898-4792-AA92-6C483A5A4D74}" dt="2021-08-06T04:50:41.841" v="3596" actId="14100"/>
          <ac:picMkLst>
            <pc:docMk/>
            <pc:sldMk cId="3721286284" sldId="732"/>
            <ac:picMk id="6" creationId="{E1F76FB6-2FAD-483D-8BA1-E666C449BAB2}"/>
          </ac:picMkLst>
        </pc:picChg>
        <pc:picChg chg="add mod">
          <ac:chgData name="천 성원" userId="9b0015a315ea0d4e" providerId="LiveId" clId="{706034F9-A898-4792-AA92-6C483A5A4D74}" dt="2021-08-06T04:51:30.008" v="3602" actId="1076"/>
          <ac:picMkLst>
            <pc:docMk/>
            <pc:sldMk cId="3721286284" sldId="732"/>
            <ac:picMk id="8" creationId="{A5D90109-28B3-4020-B5E6-7C6CAC06E40F}"/>
          </ac:picMkLst>
        </pc:picChg>
        <pc:cxnChg chg="add mod">
          <ac:chgData name="천 성원" userId="9b0015a315ea0d4e" providerId="LiveId" clId="{706034F9-A898-4792-AA92-6C483A5A4D74}" dt="2021-08-06T04:52:10.993" v="3605" actId="14100"/>
          <ac:cxnSpMkLst>
            <pc:docMk/>
            <pc:sldMk cId="3721286284" sldId="732"/>
            <ac:cxnSpMk id="9" creationId="{C09D480A-74B3-4BD4-84FA-631BA417380E}"/>
          </ac:cxnSpMkLst>
        </pc:cxnChg>
      </pc:sldChg>
      <pc:sldChg chg="addSp delSp modSp new mod addCm">
        <pc:chgData name="천 성원" userId="9b0015a315ea0d4e" providerId="LiveId" clId="{706034F9-A898-4792-AA92-6C483A5A4D74}" dt="2021-08-06T05:01:12.475" v="3743"/>
        <pc:sldMkLst>
          <pc:docMk/>
          <pc:sldMk cId="930704710" sldId="733"/>
        </pc:sldMkLst>
        <pc:spChg chg="del">
          <ac:chgData name="천 성원" userId="9b0015a315ea0d4e" providerId="LiveId" clId="{706034F9-A898-4792-AA92-6C483A5A4D74}" dt="2021-08-06T04:59:47.946" v="3659"/>
          <ac:spMkLst>
            <pc:docMk/>
            <pc:sldMk cId="930704710" sldId="733"/>
            <ac:spMk id="3" creationId="{E8F0AF90-9298-447A-8674-D2D298A96330}"/>
          </ac:spMkLst>
        </pc:spChg>
        <pc:spChg chg="add mod">
          <ac:chgData name="천 성원" userId="9b0015a315ea0d4e" providerId="LiveId" clId="{706034F9-A898-4792-AA92-6C483A5A4D74}" dt="2021-08-06T05:00:09.345" v="3682" actId="14100"/>
          <ac:spMkLst>
            <pc:docMk/>
            <pc:sldMk cId="930704710" sldId="733"/>
            <ac:spMk id="7" creationId="{99BB5921-D94E-48BA-B27B-3A814E0866F9}"/>
          </ac:spMkLst>
        </pc:spChg>
        <pc:spChg chg="add del mod">
          <ac:chgData name="천 성원" userId="9b0015a315ea0d4e" providerId="LiveId" clId="{706034F9-A898-4792-AA92-6C483A5A4D74}" dt="2021-08-06T05:01:12.475" v="3743"/>
          <ac:spMkLst>
            <pc:docMk/>
            <pc:sldMk cId="930704710" sldId="733"/>
            <ac:spMk id="8" creationId="{BC8134AA-6FD1-45D5-A333-1B5EA79BC24D}"/>
          </ac:spMkLst>
        </pc:spChg>
        <pc:spChg chg="add mod">
          <ac:chgData name="천 성원" userId="9b0015a315ea0d4e" providerId="LiveId" clId="{706034F9-A898-4792-AA92-6C483A5A4D74}" dt="2021-08-06T05:01:12.086" v="3741" actId="1076"/>
          <ac:spMkLst>
            <pc:docMk/>
            <pc:sldMk cId="930704710" sldId="733"/>
            <ac:spMk id="9" creationId="{4A464C8D-343F-413F-81FD-B698E1F8B9B7}"/>
          </ac:spMkLst>
        </pc:spChg>
        <pc:picChg chg="add mod ord">
          <ac:chgData name="천 성원" userId="9b0015a315ea0d4e" providerId="LiveId" clId="{706034F9-A898-4792-AA92-6C483A5A4D74}" dt="2021-08-06T04:59:57.407" v="3666" actId="1076"/>
          <ac:picMkLst>
            <pc:docMk/>
            <pc:sldMk cId="930704710" sldId="733"/>
            <ac:picMk id="6" creationId="{EBC00411-DA22-4197-99E4-5BC46710C891}"/>
          </ac:picMkLst>
        </pc:picChg>
      </pc:sldChg>
      <pc:sldChg chg="del">
        <pc:chgData name="천 성원" userId="9b0015a315ea0d4e" providerId="LiveId" clId="{706034F9-A898-4792-AA92-6C483A5A4D74}" dt="2021-07-28T05:50:47.344" v="39" actId="2696"/>
        <pc:sldMkLst>
          <pc:docMk/>
          <pc:sldMk cId="2303811098" sldId="733"/>
        </pc:sldMkLst>
      </pc:sldChg>
      <pc:sldChg chg="addSp delSp modSp new mod">
        <pc:chgData name="천 성원" userId="9b0015a315ea0d4e" providerId="LiveId" clId="{706034F9-A898-4792-AA92-6C483A5A4D74}" dt="2021-08-06T05:06:17.244" v="3882" actId="1076"/>
        <pc:sldMkLst>
          <pc:docMk/>
          <pc:sldMk cId="38879054" sldId="734"/>
        </pc:sldMkLst>
        <pc:spChg chg="del">
          <ac:chgData name="천 성원" userId="9b0015a315ea0d4e" providerId="LiveId" clId="{706034F9-A898-4792-AA92-6C483A5A4D74}" dt="2021-08-06T05:01:30.947" v="3746"/>
          <ac:spMkLst>
            <pc:docMk/>
            <pc:sldMk cId="38879054" sldId="734"/>
            <ac:spMk id="3" creationId="{33ED032C-6FB6-4CE1-8E95-0171BBF99F37}"/>
          </ac:spMkLst>
        </pc:spChg>
        <pc:spChg chg="add mod">
          <ac:chgData name="천 성원" userId="9b0015a315ea0d4e" providerId="LiveId" clId="{706034F9-A898-4792-AA92-6C483A5A4D74}" dt="2021-08-06T05:02:15.994" v="3767"/>
          <ac:spMkLst>
            <pc:docMk/>
            <pc:sldMk cId="38879054" sldId="734"/>
            <ac:spMk id="7" creationId="{7BD0051A-12F1-4FCB-BBCF-F7874B6E3E3B}"/>
          </ac:spMkLst>
        </pc:spChg>
        <pc:spChg chg="add mod">
          <ac:chgData name="천 성원" userId="9b0015a315ea0d4e" providerId="LiveId" clId="{706034F9-A898-4792-AA92-6C483A5A4D74}" dt="2021-08-06T05:06:17.244" v="3882" actId="1076"/>
          <ac:spMkLst>
            <pc:docMk/>
            <pc:sldMk cId="38879054" sldId="734"/>
            <ac:spMk id="8" creationId="{095C75B4-F530-4FF9-B3ED-16FB14A90576}"/>
          </ac:spMkLst>
        </pc:spChg>
        <pc:picChg chg="add mod ord">
          <ac:chgData name="천 성원" userId="9b0015a315ea0d4e" providerId="LiveId" clId="{706034F9-A898-4792-AA92-6C483A5A4D74}" dt="2021-08-06T05:05:32.562" v="3772" actId="1076"/>
          <ac:picMkLst>
            <pc:docMk/>
            <pc:sldMk cId="38879054" sldId="734"/>
            <ac:picMk id="6" creationId="{A37972B2-90E3-49F8-85CE-CAFE1A2A24C2}"/>
          </ac:picMkLst>
        </pc:picChg>
      </pc:sldChg>
      <pc:sldChg chg="del">
        <pc:chgData name="천 성원" userId="9b0015a315ea0d4e" providerId="LiveId" clId="{706034F9-A898-4792-AA92-6C483A5A4D74}" dt="2021-07-28T05:50:46.907" v="38" actId="2696"/>
        <pc:sldMkLst>
          <pc:docMk/>
          <pc:sldMk cId="639202178" sldId="734"/>
        </pc:sldMkLst>
      </pc:sldChg>
      <pc:sldChg chg="addSp delSp modSp new mod">
        <pc:chgData name="천 성원" userId="9b0015a315ea0d4e" providerId="LiveId" clId="{706034F9-A898-4792-AA92-6C483A5A4D74}" dt="2021-08-06T05:12:32.452" v="3895" actId="1076"/>
        <pc:sldMkLst>
          <pc:docMk/>
          <pc:sldMk cId="1582424797" sldId="735"/>
        </pc:sldMkLst>
        <pc:spChg chg="del">
          <ac:chgData name="천 성원" userId="9b0015a315ea0d4e" providerId="LiveId" clId="{706034F9-A898-4792-AA92-6C483A5A4D74}" dt="2021-08-06T05:10:39.063" v="3885"/>
          <ac:spMkLst>
            <pc:docMk/>
            <pc:sldMk cId="1582424797" sldId="735"/>
            <ac:spMk id="3" creationId="{BD6F6E7D-DD84-4E75-A431-C48DC1FC72F1}"/>
          </ac:spMkLst>
        </pc:spChg>
        <pc:picChg chg="add mod ord">
          <ac:chgData name="천 성원" userId="9b0015a315ea0d4e" providerId="LiveId" clId="{706034F9-A898-4792-AA92-6C483A5A4D74}" dt="2021-08-06T05:12:23.091" v="3890" actId="1076"/>
          <ac:picMkLst>
            <pc:docMk/>
            <pc:sldMk cId="1582424797" sldId="735"/>
            <ac:picMk id="6" creationId="{E2B713C9-2AB9-4F5E-80AB-CCFA5E9CF336}"/>
          </ac:picMkLst>
        </pc:picChg>
        <pc:picChg chg="add mod">
          <ac:chgData name="천 성원" userId="9b0015a315ea0d4e" providerId="LiveId" clId="{706034F9-A898-4792-AA92-6C483A5A4D74}" dt="2021-08-06T05:12:32.452" v="3895" actId="1076"/>
          <ac:picMkLst>
            <pc:docMk/>
            <pc:sldMk cId="1582424797" sldId="735"/>
            <ac:picMk id="8" creationId="{CAAB7F1F-ACC8-4F5E-A096-36306536A715}"/>
          </ac:picMkLst>
        </pc:picChg>
      </pc:sldChg>
      <pc:sldChg chg="del">
        <pc:chgData name="천 성원" userId="9b0015a315ea0d4e" providerId="LiveId" clId="{706034F9-A898-4792-AA92-6C483A5A4D74}" dt="2021-07-28T05:50:46.693" v="37" actId="2696"/>
        <pc:sldMkLst>
          <pc:docMk/>
          <pc:sldMk cId="1983330409" sldId="735"/>
        </pc:sldMkLst>
      </pc:sldChg>
      <pc:sldChg chg="del">
        <pc:chgData name="천 성원" userId="9b0015a315ea0d4e" providerId="LiveId" clId="{706034F9-A898-4792-AA92-6C483A5A4D74}" dt="2021-07-28T05:50:47.595" v="40" actId="2696"/>
        <pc:sldMkLst>
          <pc:docMk/>
          <pc:sldMk cId="777998361" sldId="736"/>
        </pc:sldMkLst>
      </pc:sldChg>
      <pc:sldChg chg="addSp delSp modSp new mod">
        <pc:chgData name="천 성원" userId="9b0015a315ea0d4e" providerId="LiveId" clId="{706034F9-A898-4792-AA92-6C483A5A4D74}" dt="2021-08-06T05:20:49.240" v="4003" actId="14100"/>
        <pc:sldMkLst>
          <pc:docMk/>
          <pc:sldMk cId="2480383537" sldId="736"/>
        </pc:sldMkLst>
        <pc:spChg chg="del">
          <ac:chgData name="천 성원" userId="9b0015a315ea0d4e" providerId="LiveId" clId="{706034F9-A898-4792-AA92-6C483A5A4D74}" dt="2021-08-06T05:19:57.946" v="3898"/>
          <ac:spMkLst>
            <pc:docMk/>
            <pc:sldMk cId="2480383537" sldId="736"/>
            <ac:spMk id="3" creationId="{8028AC7C-45FC-4DEA-A405-660712B7CAC5}"/>
          </ac:spMkLst>
        </pc:spChg>
        <pc:spChg chg="add mod">
          <ac:chgData name="천 성원" userId="9b0015a315ea0d4e" providerId="LiveId" clId="{706034F9-A898-4792-AA92-6C483A5A4D74}" dt="2021-08-06T05:20:49.240" v="4003" actId="14100"/>
          <ac:spMkLst>
            <pc:docMk/>
            <pc:sldMk cId="2480383537" sldId="736"/>
            <ac:spMk id="7" creationId="{312B9396-78BE-450A-99BC-DEF88FB5747C}"/>
          </ac:spMkLst>
        </pc:spChg>
        <pc:picChg chg="add mod ord">
          <ac:chgData name="천 성원" userId="9b0015a315ea0d4e" providerId="LiveId" clId="{706034F9-A898-4792-AA92-6C483A5A4D74}" dt="2021-08-06T05:20:31.923" v="3935" actId="1076"/>
          <ac:picMkLst>
            <pc:docMk/>
            <pc:sldMk cId="2480383537" sldId="736"/>
            <ac:picMk id="6" creationId="{2C537B75-6462-4394-868B-95877B113242}"/>
          </ac:picMkLst>
        </pc:picChg>
      </pc:sldChg>
      <pc:sldChg chg="addSp delSp modSp new mod">
        <pc:chgData name="천 성원" userId="9b0015a315ea0d4e" providerId="LiveId" clId="{706034F9-A898-4792-AA92-6C483A5A4D74}" dt="2021-08-06T05:28:51.360" v="4170" actId="20577"/>
        <pc:sldMkLst>
          <pc:docMk/>
          <pc:sldMk cId="2005958496" sldId="737"/>
        </pc:sldMkLst>
        <pc:spChg chg="del">
          <ac:chgData name="천 성원" userId="9b0015a315ea0d4e" providerId="LiveId" clId="{706034F9-A898-4792-AA92-6C483A5A4D74}" dt="2021-08-06T05:22:13.837" v="4006"/>
          <ac:spMkLst>
            <pc:docMk/>
            <pc:sldMk cId="2005958496" sldId="737"/>
            <ac:spMk id="3" creationId="{2A4FA08E-D2CF-45C7-AD4E-0CDAC0B931D0}"/>
          </ac:spMkLst>
        </pc:spChg>
        <pc:spChg chg="add mod">
          <ac:chgData name="천 성원" userId="9b0015a315ea0d4e" providerId="LiveId" clId="{706034F9-A898-4792-AA92-6C483A5A4D74}" dt="2021-08-06T05:28:17.980" v="4100"/>
          <ac:spMkLst>
            <pc:docMk/>
            <pc:sldMk cId="2005958496" sldId="737"/>
            <ac:spMk id="7" creationId="{8447EEDD-4C1D-43B9-80D5-F8B832D7E842}"/>
          </ac:spMkLst>
        </pc:spChg>
        <pc:spChg chg="add mod">
          <ac:chgData name="천 성원" userId="9b0015a315ea0d4e" providerId="LiveId" clId="{706034F9-A898-4792-AA92-6C483A5A4D74}" dt="2021-08-06T05:28:51.360" v="4170" actId="20577"/>
          <ac:spMkLst>
            <pc:docMk/>
            <pc:sldMk cId="2005958496" sldId="737"/>
            <ac:spMk id="8" creationId="{BBE272B6-6030-42E2-8E6D-6F49EB5405EE}"/>
          </ac:spMkLst>
        </pc:spChg>
        <pc:picChg chg="add mod ord">
          <ac:chgData name="천 성원" userId="9b0015a315ea0d4e" providerId="LiveId" clId="{706034F9-A898-4792-AA92-6C483A5A4D74}" dt="2021-08-06T05:28:08.180" v="4083" actId="1076"/>
          <ac:picMkLst>
            <pc:docMk/>
            <pc:sldMk cId="2005958496" sldId="737"/>
            <ac:picMk id="6" creationId="{E03529EF-C671-4E17-870A-3419F6C30266}"/>
          </ac:picMkLst>
        </pc:picChg>
      </pc:sldChg>
      <pc:sldChg chg="del">
        <pc:chgData name="천 성원" userId="9b0015a315ea0d4e" providerId="LiveId" clId="{706034F9-A898-4792-AA92-6C483A5A4D74}" dt="2021-07-28T05:50:45.427" v="31" actId="2696"/>
        <pc:sldMkLst>
          <pc:docMk/>
          <pc:sldMk cId="2667605540" sldId="737"/>
        </pc:sldMkLst>
      </pc:sldChg>
      <pc:sldChg chg="del">
        <pc:chgData name="천 성원" userId="9b0015a315ea0d4e" providerId="LiveId" clId="{706034F9-A898-4792-AA92-6C483A5A4D74}" dt="2021-07-28T05:50:45.231" v="30" actId="2696"/>
        <pc:sldMkLst>
          <pc:docMk/>
          <pc:sldMk cId="2171097181" sldId="738"/>
        </pc:sldMkLst>
      </pc:sldChg>
      <pc:sldChg chg="addSp delSp modSp new mod">
        <pc:chgData name="천 성원" userId="9b0015a315ea0d4e" providerId="LiveId" clId="{706034F9-A898-4792-AA92-6C483A5A4D74}" dt="2021-08-06T05:26:44.180" v="4082" actId="20577"/>
        <pc:sldMkLst>
          <pc:docMk/>
          <pc:sldMk cId="4271038944" sldId="738"/>
        </pc:sldMkLst>
        <pc:spChg chg="del">
          <ac:chgData name="천 성원" userId="9b0015a315ea0d4e" providerId="LiveId" clId="{706034F9-A898-4792-AA92-6C483A5A4D74}" dt="2021-08-06T05:24:17.916" v="4024" actId="21"/>
          <ac:spMkLst>
            <pc:docMk/>
            <pc:sldMk cId="4271038944" sldId="738"/>
            <ac:spMk id="3" creationId="{8DBF75B7-39AA-4D0E-ABB6-E54D0599770C}"/>
          </ac:spMkLst>
        </pc:spChg>
        <pc:spChg chg="add del">
          <ac:chgData name="천 성원" userId="9b0015a315ea0d4e" providerId="LiveId" clId="{706034F9-A898-4792-AA92-6C483A5A4D74}" dt="2021-08-06T05:23:37.213" v="4013" actId="21"/>
          <ac:spMkLst>
            <pc:docMk/>
            <pc:sldMk cId="4271038944" sldId="738"/>
            <ac:spMk id="5" creationId="{BDE16A22-C950-4456-B92F-DA5E7A3614E0}"/>
          </ac:spMkLst>
        </pc:spChg>
        <pc:spChg chg="add mod">
          <ac:chgData name="천 성원" userId="9b0015a315ea0d4e" providerId="LiveId" clId="{706034F9-A898-4792-AA92-6C483A5A4D74}" dt="2021-08-06T05:24:03.558" v="4018" actId="1076"/>
          <ac:spMkLst>
            <pc:docMk/>
            <pc:sldMk cId="4271038944" sldId="738"/>
            <ac:spMk id="6" creationId="{906AFAC2-EA16-4671-9785-AB3B3120A6F6}"/>
          </ac:spMkLst>
        </pc:spChg>
        <pc:spChg chg="add mod">
          <ac:chgData name="천 성원" userId="9b0015a315ea0d4e" providerId="LiveId" clId="{706034F9-A898-4792-AA92-6C483A5A4D74}" dt="2021-08-06T05:24:32.062" v="4029" actId="1076"/>
          <ac:spMkLst>
            <pc:docMk/>
            <pc:sldMk cId="4271038944" sldId="738"/>
            <ac:spMk id="7" creationId="{6A40FEF2-57A1-4B31-9F6D-75A2A092F458}"/>
          </ac:spMkLst>
        </pc:spChg>
        <pc:spChg chg="add mod">
          <ac:chgData name="천 성원" userId="9b0015a315ea0d4e" providerId="LiveId" clId="{706034F9-A898-4792-AA92-6C483A5A4D74}" dt="2021-08-06T05:26:28.840" v="4072" actId="20577"/>
          <ac:spMkLst>
            <pc:docMk/>
            <pc:sldMk cId="4271038944" sldId="738"/>
            <ac:spMk id="28" creationId="{25A2A061-0D0C-4F0D-939C-6C4B264FC8E6}"/>
          </ac:spMkLst>
        </pc:spChg>
        <pc:spChg chg="add mod">
          <ac:chgData name="천 성원" userId="9b0015a315ea0d4e" providerId="LiveId" clId="{706034F9-A898-4792-AA92-6C483A5A4D74}" dt="2021-08-06T05:26:36.883" v="4078" actId="20577"/>
          <ac:spMkLst>
            <pc:docMk/>
            <pc:sldMk cId="4271038944" sldId="738"/>
            <ac:spMk id="29" creationId="{B55CEC5E-539D-442C-8AA4-6442A0FDAAD1}"/>
          </ac:spMkLst>
        </pc:spChg>
        <pc:spChg chg="add mod">
          <ac:chgData name="천 성원" userId="9b0015a315ea0d4e" providerId="LiveId" clId="{706034F9-A898-4792-AA92-6C483A5A4D74}" dt="2021-08-06T05:26:44.180" v="4082" actId="20577"/>
          <ac:spMkLst>
            <pc:docMk/>
            <pc:sldMk cId="4271038944" sldId="738"/>
            <ac:spMk id="30" creationId="{976F4854-8178-4221-A074-85C5EFD5BFA1}"/>
          </ac:spMkLst>
        </pc:spChg>
        <pc:cxnChg chg="add mod">
          <ac:chgData name="천 성원" userId="9b0015a315ea0d4e" providerId="LiveId" clId="{706034F9-A898-4792-AA92-6C483A5A4D74}" dt="2021-08-06T05:25:20.033" v="4042" actId="1076"/>
          <ac:cxnSpMkLst>
            <pc:docMk/>
            <pc:sldMk cId="4271038944" sldId="738"/>
            <ac:cxnSpMk id="8" creationId="{1863AE71-ED69-4C25-8294-0305C8591399}"/>
          </ac:cxnSpMkLst>
        </pc:cxnChg>
        <pc:cxnChg chg="add mod">
          <ac:chgData name="천 성원" userId="9b0015a315ea0d4e" providerId="LiveId" clId="{706034F9-A898-4792-AA92-6C483A5A4D74}" dt="2021-08-06T05:25:31.341" v="4046" actId="14100"/>
          <ac:cxnSpMkLst>
            <pc:docMk/>
            <pc:sldMk cId="4271038944" sldId="738"/>
            <ac:cxnSpMk id="12" creationId="{1E23DB0C-FD3B-44BD-9896-97A909995B7E}"/>
          </ac:cxnSpMkLst>
        </pc:cxnChg>
        <pc:cxnChg chg="add mod">
          <ac:chgData name="천 성원" userId="9b0015a315ea0d4e" providerId="LiveId" clId="{706034F9-A898-4792-AA92-6C483A5A4D74}" dt="2021-08-06T05:25:37.211" v="4048" actId="14100"/>
          <ac:cxnSpMkLst>
            <pc:docMk/>
            <pc:sldMk cId="4271038944" sldId="738"/>
            <ac:cxnSpMk id="15" creationId="{041B5E58-99FB-4935-8B77-563A9A743D0C}"/>
          </ac:cxnSpMkLst>
        </pc:cxnChg>
        <pc:cxnChg chg="add mod">
          <ac:chgData name="천 성원" userId="9b0015a315ea0d4e" providerId="LiveId" clId="{706034F9-A898-4792-AA92-6C483A5A4D74}" dt="2021-08-06T05:26:03.154" v="4051" actId="14100"/>
          <ac:cxnSpMkLst>
            <pc:docMk/>
            <pc:sldMk cId="4271038944" sldId="738"/>
            <ac:cxnSpMk id="21" creationId="{82B07CD1-9EF5-48EB-8D71-34E5FE5447E9}"/>
          </ac:cxnSpMkLst>
        </pc:cxnChg>
        <pc:cxnChg chg="add mod">
          <ac:chgData name="천 성원" userId="9b0015a315ea0d4e" providerId="LiveId" clId="{706034F9-A898-4792-AA92-6C483A5A4D74}" dt="2021-08-06T05:26:10.379" v="4055" actId="14100"/>
          <ac:cxnSpMkLst>
            <pc:docMk/>
            <pc:sldMk cId="4271038944" sldId="738"/>
            <ac:cxnSpMk id="23" creationId="{6D7B5BAA-0D2D-40B9-AC28-F8B7F40839C8}"/>
          </ac:cxnSpMkLst>
        </pc:cxnChg>
        <pc:cxnChg chg="add mod">
          <ac:chgData name="천 성원" userId="9b0015a315ea0d4e" providerId="LiveId" clId="{706034F9-A898-4792-AA92-6C483A5A4D74}" dt="2021-08-06T05:26:19.827" v="4058" actId="14100"/>
          <ac:cxnSpMkLst>
            <pc:docMk/>
            <pc:sldMk cId="4271038944" sldId="738"/>
            <ac:cxnSpMk id="26" creationId="{56F9E363-1639-4C7F-9AEB-68C10CC3B0F3}"/>
          </ac:cxnSpMkLst>
        </pc:cxnChg>
      </pc:sldChg>
      <pc:sldChg chg="addSp delSp modSp add mod">
        <pc:chgData name="천 성원" userId="9b0015a315ea0d4e" providerId="LiveId" clId="{706034F9-A898-4792-AA92-6C483A5A4D74}" dt="2021-08-06T05:29:38.659" v="4179" actId="14100"/>
        <pc:sldMkLst>
          <pc:docMk/>
          <pc:sldMk cId="27092062" sldId="739"/>
        </pc:sldMkLst>
        <pc:spChg chg="add del mod">
          <ac:chgData name="천 성원" userId="9b0015a315ea0d4e" providerId="LiveId" clId="{706034F9-A898-4792-AA92-6C483A5A4D74}" dt="2021-08-06T05:29:21.574" v="4174"/>
          <ac:spMkLst>
            <pc:docMk/>
            <pc:sldMk cId="27092062" sldId="739"/>
            <ac:spMk id="33" creationId="{A99B1402-521F-4F57-9056-ECCA14E9ABEC}"/>
          </ac:spMkLst>
        </pc:spChg>
        <pc:spChg chg="add mod">
          <ac:chgData name="천 성원" userId="9b0015a315ea0d4e" providerId="LiveId" clId="{706034F9-A898-4792-AA92-6C483A5A4D74}" dt="2021-08-06T05:29:38.659" v="4179" actId="14100"/>
          <ac:spMkLst>
            <pc:docMk/>
            <pc:sldMk cId="27092062" sldId="739"/>
            <ac:spMk id="36" creationId="{DC5F3041-F721-48FE-996F-13FBA1212F9D}"/>
          </ac:spMkLst>
        </pc:spChg>
        <pc:spChg chg="del">
          <ac:chgData name="천 성원" userId="9b0015a315ea0d4e" providerId="LiveId" clId="{706034F9-A898-4792-AA92-6C483A5A4D74}" dt="2021-08-06T05:29:13.847" v="4172" actId="21"/>
          <ac:spMkLst>
            <pc:docMk/>
            <pc:sldMk cId="27092062" sldId="739"/>
            <ac:spMk id="37" creationId="{7EEBE6DC-3B9B-4CCF-BAD4-08884C2FBA58}"/>
          </ac:spMkLst>
        </pc:spChg>
      </pc:sldChg>
      <pc:sldChg chg="del">
        <pc:chgData name="천 성원" userId="9b0015a315ea0d4e" providerId="LiveId" clId="{706034F9-A898-4792-AA92-6C483A5A4D74}" dt="2021-07-28T05:50:45.039" v="29" actId="2696"/>
        <pc:sldMkLst>
          <pc:docMk/>
          <pc:sldMk cId="3513132424" sldId="739"/>
        </pc:sldMkLst>
      </pc:sldChg>
      <pc:sldChg chg="addSp delSp modSp new mod">
        <pc:chgData name="천 성원" userId="9b0015a315ea0d4e" providerId="LiveId" clId="{706034F9-A898-4792-AA92-6C483A5A4D74}" dt="2021-08-06T05:33:40.926" v="4188" actId="1076"/>
        <pc:sldMkLst>
          <pc:docMk/>
          <pc:sldMk cId="1063466644" sldId="740"/>
        </pc:sldMkLst>
        <pc:spChg chg="del">
          <ac:chgData name="천 성원" userId="9b0015a315ea0d4e" providerId="LiveId" clId="{706034F9-A898-4792-AA92-6C483A5A4D74}" dt="2021-08-06T05:33:31.980" v="4182"/>
          <ac:spMkLst>
            <pc:docMk/>
            <pc:sldMk cId="1063466644" sldId="740"/>
            <ac:spMk id="3" creationId="{F5A1232D-0E5A-411E-B4ED-340C92E04CF5}"/>
          </ac:spMkLst>
        </pc:spChg>
        <pc:picChg chg="add mod ord">
          <ac:chgData name="천 성원" userId="9b0015a315ea0d4e" providerId="LiveId" clId="{706034F9-A898-4792-AA92-6C483A5A4D74}" dt="2021-08-06T05:33:40.926" v="4188" actId="1076"/>
          <ac:picMkLst>
            <pc:docMk/>
            <pc:sldMk cId="1063466644" sldId="740"/>
            <ac:picMk id="6" creationId="{30B6EDB2-ACEE-4CC2-94B6-712000CF1D53}"/>
          </ac:picMkLst>
        </pc:picChg>
      </pc:sldChg>
      <pc:sldChg chg="del">
        <pc:chgData name="천 성원" userId="9b0015a315ea0d4e" providerId="LiveId" clId="{706034F9-A898-4792-AA92-6C483A5A4D74}" dt="2021-07-28T05:50:44.835" v="28" actId="2696"/>
        <pc:sldMkLst>
          <pc:docMk/>
          <pc:sldMk cId="1344901239" sldId="740"/>
        </pc:sldMkLst>
      </pc:sldChg>
      <pc:sldChg chg="del">
        <pc:chgData name="천 성원" userId="9b0015a315ea0d4e" providerId="LiveId" clId="{706034F9-A898-4792-AA92-6C483A5A4D74}" dt="2021-07-28T05:50:44.650" v="27" actId="2696"/>
        <pc:sldMkLst>
          <pc:docMk/>
          <pc:sldMk cId="992116603" sldId="741"/>
        </pc:sldMkLst>
      </pc:sldChg>
      <pc:sldChg chg="addSp delSp modSp new mod">
        <pc:chgData name="천 성원" userId="9b0015a315ea0d4e" providerId="LiveId" clId="{706034F9-A898-4792-AA92-6C483A5A4D74}" dt="2021-08-06T05:41:45.478" v="4275" actId="14100"/>
        <pc:sldMkLst>
          <pc:docMk/>
          <pc:sldMk cId="3026450150" sldId="741"/>
        </pc:sldMkLst>
        <pc:spChg chg="del">
          <ac:chgData name="천 성원" userId="9b0015a315ea0d4e" providerId="LiveId" clId="{706034F9-A898-4792-AA92-6C483A5A4D74}" dt="2021-08-06T05:37:00.141" v="4191" actId="21"/>
          <ac:spMkLst>
            <pc:docMk/>
            <pc:sldMk cId="3026450150" sldId="741"/>
            <ac:spMk id="3" creationId="{720A0BA7-63EC-457A-8FB9-F6F0AE77D241}"/>
          </ac:spMkLst>
        </pc:spChg>
        <pc:spChg chg="mod">
          <ac:chgData name="천 성원" userId="9b0015a315ea0d4e" providerId="LiveId" clId="{706034F9-A898-4792-AA92-6C483A5A4D74}" dt="2021-08-06T05:37:12.521" v="4208" actId="1037"/>
          <ac:spMkLst>
            <pc:docMk/>
            <pc:sldMk cId="3026450150" sldId="741"/>
            <ac:spMk id="7" creationId="{A03B0415-B22C-42F0-9740-B69BE5BA75FF}"/>
          </ac:spMkLst>
        </pc:spChg>
        <pc:spChg chg="mod">
          <ac:chgData name="천 성원" userId="9b0015a315ea0d4e" providerId="LiveId" clId="{706034F9-A898-4792-AA92-6C483A5A4D74}" dt="2021-08-06T05:37:41.485" v="4218" actId="1076"/>
          <ac:spMkLst>
            <pc:docMk/>
            <pc:sldMk cId="3026450150" sldId="741"/>
            <ac:spMk id="10" creationId="{90707936-E9EA-48BD-AD38-7575933D0445}"/>
          </ac:spMkLst>
        </pc:spChg>
        <pc:spChg chg="mod">
          <ac:chgData name="천 성원" userId="9b0015a315ea0d4e" providerId="LiveId" clId="{706034F9-A898-4792-AA92-6C483A5A4D74}" dt="2021-08-06T05:37:55.137" v="4221" actId="1076"/>
          <ac:spMkLst>
            <pc:docMk/>
            <pc:sldMk cId="3026450150" sldId="741"/>
            <ac:spMk id="11" creationId="{506604DE-3D2E-4FBD-A56F-AB3D2A0188F6}"/>
          </ac:spMkLst>
        </pc:spChg>
        <pc:spChg chg="mod">
          <ac:chgData name="천 성원" userId="9b0015a315ea0d4e" providerId="LiveId" clId="{706034F9-A898-4792-AA92-6C483A5A4D74}" dt="2021-08-06T05:36:57.298" v="4190"/>
          <ac:spMkLst>
            <pc:docMk/>
            <pc:sldMk cId="3026450150" sldId="741"/>
            <ac:spMk id="12" creationId="{A6B8F501-1FDF-4AA8-BC1A-3906ABE6CA5D}"/>
          </ac:spMkLst>
        </pc:spChg>
        <pc:spChg chg="mod">
          <ac:chgData name="천 성원" userId="9b0015a315ea0d4e" providerId="LiveId" clId="{706034F9-A898-4792-AA92-6C483A5A4D74}" dt="2021-08-06T05:36:57.298" v="4190"/>
          <ac:spMkLst>
            <pc:docMk/>
            <pc:sldMk cId="3026450150" sldId="741"/>
            <ac:spMk id="16" creationId="{BBD1BCE6-52CD-4D3E-B26C-63F82D6F7E03}"/>
          </ac:spMkLst>
        </pc:spChg>
        <pc:spChg chg="mod">
          <ac:chgData name="천 성원" userId="9b0015a315ea0d4e" providerId="LiveId" clId="{706034F9-A898-4792-AA92-6C483A5A4D74}" dt="2021-08-06T05:36:57.298" v="4190"/>
          <ac:spMkLst>
            <pc:docMk/>
            <pc:sldMk cId="3026450150" sldId="741"/>
            <ac:spMk id="17" creationId="{808B35B9-7DEF-4938-9472-DA2A5DF84F4E}"/>
          </ac:spMkLst>
        </pc:spChg>
        <pc:spChg chg="mod">
          <ac:chgData name="천 성원" userId="9b0015a315ea0d4e" providerId="LiveId" clId="{706034F9-A898-4792-AA92-6C483A5A4D74}" dt="2021-08-06T05:36:57.298" v="4190"/>
          <ac:spMkLst>
            <pc:docMk/>
            <pc:sldMk cId="3026450150" sldId="741"/>
            <ac:spMk id="18" creationId="{1AF3E814-D059-4D97-8724-317D7DC6A96F}"/>
          </ac:spMkLst>
        </pc:spChg>
        <pc:spChg chg="mod">
          <ac:chgData name="천 성원" userId="9b0015a315ea0d4e" providerId="LiveId" clId="{706034F9-A898-4792-AA92-6C483A5A4D74}" dt="2021-08-06T05:37:06.463" v="4194" actId="1076"/>
          <ac:spMkLst>
            <pc:docMk/>
            <pc:sldMk cId="3026450150" sldId="741"/>
            <ac:spMk id="24" creationId="{03973472-D1ED-4449-9337-93D2E4AD8BC4}"/>
          </ac:spMkLst>
        </pc:spChg>
        <pc:spChg chg="mod">
          <ac:chgData name="천 성원" userId="9b0015a315ea0d4e" providerId="LiveId" clId="{706034F9-A898-4792-AA92-6C483A5A4D74}" dt="2021-08-06T05:36:57.298" v="4190"/>
          <ac:spMkLst>
            <pc:docMk/>
            <pc:sldMk cId="3026450150" sldId="741"/>
            <ac:spMk id="27" creationId="{CAC14106-3C82-4A89-9E31-0F652FE59D03}"/>
          </ac:spMkLst>
        </pc:spChg>
        <pc:spChg chg="mod">
          <ac:chgData name="천 성원" userId="9b0015a315ea0d4e" providerId="LiveId" clId="{706034F9-A898-4792-AA92-6C483A5A4D74}" dt="2021-08-06T05:36:57.298" v="4190"/>
          <ac:spMkLst>
            <pc:docMk/>
            <pc:sldMk cId="3026450150" sldId="741"/>
            <ac:spMk id="30" creationId="{A249F852-6319-41FF-B1EE-DBAF0A8BDF47}"/>
          </ac:spMkLst>
        </pc:spChg>
        <pc:spChg chg="add mod">
          <ac:chgData name="천 성원" userId="9b0015a315ea0d4e" providerId="LiveId" clId="{706034F9-A898-4792-AA92-6C483A5A4D74}" dt="2021-08-06T05:40:10.030" v="4233" actId="20577"/>
          <ac:spMkLst>
            <pc:docMk/>
            <pc:sldMk cId="3026450150" sldId="741"/>
            <ac:spMk id="37" creationId="{F462D9CB-5DE2-449E-A8FD-731DFBF0047B}"/>
          </ac:spMkLst>
        </pc:spChg>
        <pc:spChg chg="add mod">
          <ac:chgData name="천 성원" userId="9b0015a315ea0d4e" providerId="LiveId" clId="{706034F9-A898-4792-AA92-6C483A5A4D74}" dt="2021-08-06T05:40:36.159" v="4269" actId="1076"/>
          <ac:spMkLst>
            <pc:docMk/>
            <pc:sldMk cId="3026450150" sldId="741"/>
            <ac:spMk id="38" creationId="{C32A4EC3-6767-4EBE-AC17-D4B042DCE38A}"/>
          </ac:spMkLst>
        </pc:spChg>
        <pc:spChg chg="add mod">
          <ac:chgData name="천 성원" userId="9b0015a315ea0d4e" providerId="LiveId" clId="{706034F9-A898-4792-AA92-6C483A5A4D74}" dt="2021-08-06T05:41:45.478" v="4275" actId="14100"/>
          <ac:spMkLst>
            <pc:docMk/>
            <pc:sldMk cId="3026450150" sldId="741"/>
            <ac:spMk id="39" creationId="{7925A04E-C937-4593-AB5F-04331B218E98}"/>
          </ac:spMkLst>
        </pc:spChg>
        <pc:grpChg chg="add mod">
          <ac:chgData name="천 성원" userId="9b0015a315ea0d4e" providerId="LiveId" clId="{706034F9-A898-4792-AA92-6C483A5A4D74}" dt="2021-08-06T05:36:57.298" v="4190"/>
          <ac:grpSpMkLst>
            <pc:docMk/>
            <pc:sldMk cId="3026450150" sldId="741"/>
            <ac:grpSpMk id="5" creationId="{797BB454-8EDE-4CB1-9047-307D3731DE9B}"/>
          </ac:grpSpMkLst>
        </pc:grpChg>
        <pc:grpChg chg="mod">
          <ac:chgData name="천 성원" userId="9b0015a315ea0d4e" providerId="LiveId" clId="{706034F9-A898-4792-AA92-6C483A5A4D74}" dt="2021-08-06T05:36:57.298" v="4190"/>
          <ac:grpSpMkLst>
            <pc:docMk/>
            <pc:sldMk cId="3026450150" sldId="741"/>
            <ac:grpSpMk id="6" creationId="{EE6108FC-8282-4DEF-8140-15E03250C5B8}"/>
          </ac:grpSpMkLst>
        </pc:grpChg>
        <pc:grpChg chg="mod">
          <ac:chgData name="천 성원" userId="9b0015a315ea0d4e" providerId="LiveId" clId="{706034F9-A898-4792-AA92-6C483A5A4D74}" dt="2021-08-06T05:36:57.298" v="4190"/>
          <ac:grpSpMkLst>
            <pc:docMk/>
            <pc:sldMk cId="3026450150" sldId="741"/>
            <ac:grpSpMk id="19" creationId="{C12445DC-F496-4688-92BC-C4B06F80603E}"/>
          </ac:grpSpMkLst>
        </pc:grpChg>
        <pc:grpChg chg="mod">
          <ac:chgData name="천 성원" userId="9b0015a315ea0d4e" providerId="LiveId" clId="{706034F9-A898-4792-AA92-6C483A5A4D74}" dt="2021-08-06T05:36:57.298" v="4190"/>
          <ac:grpSpMkLst>
            <pc:docMk/>
            <pc:sldMk cId="3026450150" sldId="741"/>
            <ac:grpSpMk id="20" creationId="{9418A921-28C7-4070-A8CF-E8677B8DC02E}"/>
          </ac:grpSpMkLst>
        </pc:grpChg>
        <pc:grpChg chg="mod">
          <ac:chgData name="천 성원" userId="9b0015a315ea0d4e" providerId="LiveId" clId="{706034F9-A898-4792-AA92-6C483A5A4D74}" dt="2021-08-06T05:36:57.298" v="4190"/>
          <ac:grpSpMkLst>
            <pc:docMk/>
            <pc:sldMk cId="3026450150" sldId="741"/>
            <ac:grpSpMk id="21" creationId="{8408F5FE-0FF8-4E73-BC81-0CE0A10EAB01}"/>
          </ac:grpSpMkLst>
        </pc:grpChg>
        <pc:cxnChg chg="mod">
          <ac:chgData name="천 성원" userId="9b0015a315ea0d4e" providerId="LiveId" clId="{706034F9-A898-4792-AA92-6C483A5A4D74}" dt="2021-08-06T05:37:39.134" v="4217" actId="14100"/>
          <ac:cxnSpMkLst>
            <pc:docMk/>
            <pc:sldMk cId="3026450150" sldId="741"/>
            <ac:cxnSpMk id="8" creationId="{2F388FAB-6BAF-49A7-913E-DB39055D1F2F}"/>
          </ac:cxnSpMkLst>
        </pc:cxnChg>
        <pc:cxnChg chg="mod">
          <ac:chgData name="천 성원" userId="9b0015a315ea0d4e" providerId="LiveId" clId="{706034F9-A898-4792-AA92-6C483A5A4D74}" dt="2021-08-06T05:37:57.282" v="4222" actId="14100"/>
          <ac:cxnSpMkLst>
            <pc:docMk/>
            <pc:sldMk cId="3026450150" sldId="741"/>
            <ac:cxnSpMk id="9" creationId="{D8BE9707-6C83-4F0F-847D-DDA7B4CB45D6}"/>
          </ac:cxnSpMkLst>
        </pc:cxnChg>
        <pc:cxnChg chg="mod">
          <ac:chgData name="천 성원" userId="9b0015a315ea0d4e" providerId="LiveId" clId="{706034F9-A898-4792-AA92-6C483A5A4D74}" dt="2021-08-06T05:36:57.298" v="4190"/>
          <ac:cxnSpMkLst>
            <pc:docMk/>
            <pc:sldMk cId="3026450150" sldId="741"/>
            <ac:cxnSpMk id="13" creationId="{B46D6EF2-1059-4114-AEE1-D951873332CC}"/>
          </ac:cxnSpMkLst>
        </pc:cxnChg>
        <pc:cxnChg chg="mod">
          <ac:chgData name="천 성원" userId="9b0015a315ea0d4e" providerId="LiveId" clId="{706034F9-A898-4792-AA92-6C483A5A4D74}" dt="2021-08-06T05:36:57.298" v="4190"/>
          <ac:cxnSpMkLst>
            <pc:docMk/>
            <pc:sldMk cId="3026450150" sldId="741"/>
            <ac:cxnSpMk id="14" creationId="{E2D53364-6550-4F34-ADEB-E8D230B440D3}"/>
          </ac:cxnSpMkLst>
        </pc:cxnChg>
        <pc:cxnChg chg="mod">
          <ac:chgData name="천 성원" userId="9b0015a315ea0d4e" providerId="LiveId" clId="{706034F9-A898-4792-AA92-6C483A5A4D74}" dt="2021-08-06T05:36:57.298" v="4190"/>
          <ac:cxnSpMkLst>
            <pc:docMk/>
            <pc:sldMk cId="3026450150" sldId="741"/>
            <ac:cxnSpMk id="15" creationId="{566D9301-9AA5-4998-805F-ADC377AF1EC9}"/>
          </ac:cxnSpMkLst>
        </pc:cxnChg>
        <pc:cxnChg chg="mod">
          <ac:chgData name="천 성원" userId="9b0015a315ea0d4e" providerId="LiveId" clId="{706034F9-A898-4792-AA92-6C483A5A4D74}" dt="2021-08-06T05:36:57.298" v="4190"/>
          <ac:cxnSpMkLst>
            <pc:docMk/>
            <pc:sldMk cId="3026450150" sldId="741"/>
            <ac:cxnSpMk id="22" creationId="{E792F8D9-71B6-4351-A8E7-B7F2F69CAD4D}"/>
          </ac:cxnSpMkLst>
        </pc:cxnChg>
        <pc:cxnChg chg="mod">
          <ac:chgData name="천 성원" userId="9b0015a315ea0d4e" providerId="LiveId" clId="{706034F9-A898-4792-AA92-6C483A5A4D74}" dt="2021-08-06T05:36:57.298" v="4190"/>
          <ac:cxnSpMkLst>
            <pc:docMk/>
            <pc:sldMk cId="3026450150" sldId="741"/>
            <ac:cxnSpMk id="23" creationId="{A83E85FF-88E5-4B23-BF6A-F7D830D05E94}"/>
          </ac:cxnSpMkLst>
        </pc:cxnChg>
        <pc:cxnChg chg="mod">
          <ac:chgData name="천 성원" userId="9b0015a315ea0d4e" providerId="LiveId" clId="{706034F9-A898-4792-AA92-6C483A5A4D74}" dt="2021-08-06T05:36:57.298" v="4190"/>
          <ac:cxnSpMkLst>
            <pc:docMk/>
            <pc:sldMk cId="3026450150" sldId="741"/>
            <ac:cxnSpMk id="25" creationId="{753D22C1-681F-4915-AF28-D746FBCC95ED}"/>
          </ac:cxnSpMkLst>
        </pc:cxnChg>
        <pc:cxnChg chg="mod">
          <ac:chgData name="천 성원" userId="9b0015a315ea0d4e" providerId="LiveId" clId="{706034F9-A898-4792-AA92-6C483A5A4D74}" dt="2021-08-06T05:36:57.298" v="4190"/>
          <ac:cxnSpMkLst>
            <pc:docMk/>
            <pc:sldMk cId="3026450150" sldId="741"/>
            <ac:cxnSpMk id="26" creationId="{75C21FAA-2317-493D-A2D6-9AB0538CC47D}"/>
          </ac:cxnSpMkLst>
        </pc:cxnChg>
        <pc:cxnChg chg="mod">
          <ac:chgData name="천 성원" userId="9b0015a315ea0d4e" providerId="LiveId" clId="{706034F9-A898-4792-AA92-6C483A5A4D74}" dt="2021-08-06T05:36:57.298" v="4190"/>
          <ac:cxnSpMkLst>
            <pc:docMk/>
            <pc:sldMk cId="3026450150" sldId="741"/>
            <ac:cxnSpMk id="28" creationId="{FB6482C8-B0AA-4653-A3A9-B70B56002E97}"/>
          </ac:cxnSpMkLst>
        </pc:cxnChg>
        <pc:cxnChg chg="mod">
          <ac:chgData name="천 성원" userId="9b0015a315ea0d4e" providerId="LiveId" clId="{706034F9-A898-4792-AA92-6C483A5A4D74}" dt="2021-08-06T05:36:57.298" v="4190"/>
          <ac:cxnSpMkLst>
            <pc:docMk/>
            <pc:sldMk cId="3026450150" sldId="741"/>
            <ac:cxnSpMk id="29" creationId="{A8AF8923-EAE2-4CE1-A1CD-3D8AA8EC4F4D}"/>
          </ac:cxnSpMkLst>
        </pc:cxnChg>
      </pc:sldChg>
      <pc:sldChg chg="addSp delSp modSp new mod">
        <pc:chgData name="천 성원" userId="9b0015a315ea0d4e" providerId="LiveId" clId="{706034F9-A898-4792-AA92-6C483A5A4D74}" dt="2021-08-06T05:49:06.567" v="4292" actId="1076"/>
        <pc:sldMkLst>
          <pc:docMk/>
          <pc:sldMk cId="2376482871" sldId="742"/>
        </pc:sldMkLst>
        <pc:spChg chg="del">
          <ac:chgData name="천 성원" userId="9b0015a315ea0d4e" providerId="LiveId" clId="{706034F9-A898-4792-AA92-6C483A5A4D74}" dt="2021-08-06T05:40:50.988" v="4274" actId="21"/>
          <ac:spMkLst>
            <pc:docMk/>
            <pc:sldMk cId="2376482871" sldId="742"/>
            <ac:spMk id="3" creationId="{5B13B460-DFFE-4510-B991-910C82684F5D}"/>
          </ac:spMkLst>
        </pc:spChg>
        <pc:picChg chg="add mod">
          <ac:chgData name="천 성원" userId="9b0015a315ea0d4e" providerId="LiveId" clId="{706034F9-A898-4792-AA92-6C483A5A4D74}" dt="2021-08-06T05:45:41.556" v="4283" actId="1076"/>
          <ac:picMkLst>
            <pc:docMk/>
            <pc:sldMk cId="2376482871" sldId="742"/>
            <ac:picMk id="6" creationId="{9D63CF42-88BB-4699-8093-58384AF95A04}"/>
          </ac:picMkLst>
        </pc:picChg>
        <pc:picChg chg="add mod">
          <ac:chgData name="천 성원" userId="9b0015a315ea0d4e" providerId="LiveId" clId="{706034F9-A898-4792-AA92-6C483A5A4D74}" dt="2021-08-06T05:49:06.567" v="4292" actId="1076"/>
          <ac:picMkLst>
            <pc:docMk/>
            <pc:sldMk cId="2376482871" sldId="742"/>
            <ac:picMk id="8" creationId="{32FF1158-772C-44B7-963E-7F43ECC55A9E}"/>
          </ac:picMkLst>
        </pc:picChg>
      </pc:sldChg>
      <pc:sldChg chg="del">
        <pc:chgData name="천 성원" userId="9b0015a315ea0d4e" providerId="LiveId" clId="{706034F9-A898-4792-AA92-6C483A5A4D74}" dt="2021-07-28T05:50:44.455" v="26" actId="2696"/>
        <pc:sldMkLst>
          <pc:docMk/>
          <pc:sldMk cId="4129047837" sldId="742"/>
        </pc:sldMkLst>
      </pc:sldChg>
      <pc:sldChg chg="del">
        <pc:chgData name="천 성원" userId="9b0015a315ea0d4e" providerId="LiveId" clId="{706034F9-A898-4792-AA92-6C483A5A4D74}" dt="2021-07-28T05:50:44.247" v="25" actId="2696"/>
        <pc:sldMkLst>
          <pc:docMk/>
          <pc:sldMk cId="2350224570" sldId="743"/>
        </pc:sldMkLst>
      </pc:sldChg>
      <pc:sldChg chg="addSp delSp modSp new mod">
        <pc:chgData name="천 성원" userId="9b0015a315ea0d4e" providerId="LiveId" clId="{706034F9-A898-4792-AA92-6C483A5A4D74}" dt="2021-08-06T05:58:46.254" v="4302" actId="1076"/>
        <pc:sldMkLst>
          <pc:docMk/>
          <pc:sldMk cId="4110544726" sldId="743"/>
        </pc:sldMkLst>
        <pc:spChg chg="del">
          <ac:chgData name="천 성원" userId="9b0015a315ea0d4e" providerId="LiveId" clId="{706034F9-A898-4792-AA92-6C483A5A4D74}" dt="2021-08-06T05:54:24.912" v="4295"/>
          <ac:spMkLst>
            <pc:docMk/>
            <pc:sldMk cId="4110544726" sldId="743"/>
            <ac:spMk id="3" creationId="{C85CCAD2-D844-47DA-9B40-1815A5B87A81}"/>
          </ac:spMkLst>
        </pc:spChg>
        <pc:picChg chg="add mod ord">
          <ac:chgData name="천 성원" userId="9b0015a315ea0d4e" providerId="LiveId" clId="{706034F9-A898-4792-AA92-6C483A5A4D74}" dt="2021-08-06T05:58:46.254" v="4302" actId="1076"/>
          <ac:picMkLst>
            <pc:docMk/>
            <pc:sldMk cId="4110544726" sldId="743"/>
            <ac:picMk id="6" creationId="{0DA94B66-C10F-4F84-9903-55C0C462EA56}"/>
          </ac:picMkLst>
        </pc:picChg>
      </pc:sldChg>
      <pc:sldChg chg="addSp delSp modSp new mod">
        <pc:chgData name="천 성원" userId="9b0015a315ea0d4e" providerId="LiveId" clId="{706034F9-A898-4792-AA92-6C483A5A4D74}" dt="2021-08-06T06:04:30.754" v="4435" actId="1076"/>
        <pc:sldMkLst>
          <pc:docMk/>
          <pc:sldMk cId="2831696039" sldId="744"/>
        </pc:sldMkLst>
        <pc:spChg chg="del">
          <ac:chgData name="천 성원" userId="9b0015a315ea0d4e" providerId="LiveId" clId="{706034F9-A898-4792-AA92-6C483A5A4D74}" dt="2021-08-06T05:59:18.791" v="4305"/>
          <ac:spMkLst>
            <pc:docMk/>
            <pc:sldMk cId="2831696039" sldId="744"/>
            <ac:spMk id="3" creationId="{6A722B58-8AE7-4D13-A933-F9817E0E93F7}"/>
          </ac:spMkLst>
        </pc:spChg>
        <pc:spChg chg="add mod">
          <ac:chgData name="천 성원" userId="9b0015a315ea0d4e" providerId="LiveId" clId="{706034F9-A898-4792-AA92-6C483A5A4D74}" dt="2021-08-06T06:01:30.964" v="4398" actId="20577"/>
          <ac:spMkLst>
            <pc:docMk/>
            <pc:sldMk cId="2831696039" sldId="744"/>
            <ac:spMk id="7" creationId="{029C2101-4C8D-408D-9213-9FBC6DFB0964}"/>
          </ac:spMkLst>
        </pc:spChg>
        <pc:spChg chg="add mod">
          <ac:chgData name="천 성원" userId="9b0015a315ea0d4e" providerId="LiveId" clId="{706034F9-A898-4792-AA92-6C483A5A4D74}" dt="2021-08-06T06:01:39.620" v="4407" actId="1076"/>
          <ac:spMkLst>
            <pc:docMk/>
            <pc:sldMk cId="2831696039" sldId="744"/>
            <ac:spMk id="8" creationId="{A983E51A-FEC5-4F83-8B61-4712B1C6A9C8}"/>
          </ac:spMkLst>
        </pc:spChg>
        <pc:spChg chg="add mod">
          <ac:chgData name="천 성원" userId="9b0015a315ea0d4e" providerId="LiveId" clId="{706034F9-A898-4792-AA92-6C483A5A4D74}" dt="2021-08-06T06:04:30.754" v="4435" actId="1076"/>
          <ac:spMkLst>
            <pc:docMk/>
            <pc:sldMk cId="2831696039" sldId="744"/>
            <ac:spMk id="9" creationId="{157DEDF9-E972-41A0-BECA-8887354D4BB0}"/>
          </ac:spMkLst>
        </pc:spChg>
        <pc:picChg chg="add mod ord">
          <ac:chgData name="천 성원" userId="9b0015a315ea0d4e" providerId="LiveId" clId="{706034F9-A898-4792-AA92-6C483A5A4D74}" dt="2021-08-06T05:59:23.403" v="4309" actId="1076"/>
          <ac:picMkLst>
            <pc:docMk/>
            <pc:sldMk cId="2831696039" sldId="744"/>
            <ac:picMk id="6" creationId="{EBAEA728-92E6-492C-9477-A5FC1F31281C}"/>
          </ac:picMkLst>
        </pc:picChg>
      </pc:sldChg>
      <pc:sldChg chg="del">
        <pc:chgData name="천 성원" userId="9b0015a315ea0d4e" providerId="LiveId" clId="{706034F9-A898-4792-AA92-6C483A5A4D74}" dt="2021-07-28T05:50:44.060" v="24" actId="2696"/>
        <pc:sldMkLst>
          <pc:docMk/>
          <pc:sldMk cId="4249915126" sldId="744"/>
        </pc:sldMkLst>
      </pc:sldChg>
      <pc:sldChg chg="addSp delSp modSp new mod">
        <pc:chgData name="천 성원" userId="9b0015a315ea0d4e" providerId="LiveId" clId="{706034F9-A898-4792-AA92-6C483A5A4D74}" dt="2021-08-06T06:09:44.737" v="4516" actId="1076"/>
        <pc:sldMkLst>
          <pc:docMk/>
          <pc:sldMk cId="4003545744" sldId="745"/>
        </pc:sldMkLst>
        <pc:spChg chg="del">
          <ac:chgData name="천 성원" userId="9b0015a315ea0d4e" providerId="LiveId" clId="{706034F9-A898-4792-AA92-6C483A5A4D74}" dt="2021-08-06T06:07:10.609" v="4437" actId="21"/>
          <ac:spMkLst>
            <pc:docMk/>
            <pc:sldMk cId="4003545744" sldId="745"/>
            <ac:spMk id="3" creationId="{B365A93A-E706-4D6A-AED5-B103B9B95D13}"/>
          </ac:spMkLst>
        </pc:spChg>
        <pc:spChg chg="add mod">
          <ac:chgData name="천 성원" userId="9b0015a315ea0d4e" providerId="LiveId" clId="{706034F9-A898-4792-AA92-6C483A5A4D74}" dt="2021-08-06T06:08:20.558" v="4493" actId="14100"/>
          <ac:spMkLst>
            <pc:docMk/>
            <pc:sldMk cId="4003545744" sldId="745"/>
            <ac:spMk id="7" creationId="{05422768-C25D-4D75-AC15-6C20C00BBFEF}"/>
          </ac:spMkLst>
        </pc:spChg>
        <pc:spChg chg="add mod">
          <ac:chgData name="천 성원" userId="9b0015a315ea0d4e" providerId="LiveId" clId="{706034F9-A898-4792-AA92-6C483A5A4D74}" dt="2021-08-06T06:09:44.737" v="4516" actId="1076"/>
          <ac:spMkLst>
            <pc:docMk/>
            <pc:sldMk cId="4003545744" sldId="745"/>
            <ac:spMk id="8" creationId="{56DB9E4A-DF1A-48B1-9B39-90594D3C658B}"/>
          </ac:spMkLst>
        </pc:spChg>
        <pc:picChg chg="add mod">
          <ac:chgData name="천 성원" userId="9b0015a315ea0d4e" providerId="LiveId" clId="{706034F9-A898-4792-AA92-6C483A5A4D74}" dt="2021-08-06T06:07:18.412" v="4443" actId="1076"/>
          <ac:picMkLst>
            <pc:docMk/>
            <pc:sldMk cId="4003545744" sldId="745"/>
            <ac:picMk id="6" creationId="{2D99F80D-4C34-4343-B1F2-3B7F7AA19073}"/>
          </ac:picMkLst>
        </pc:picChg>
      </pc:sldChg>
      <pc:sldChg chg="del">
        <pc:chgData name="천 성원" userId="9b0015a315ea0d4e" providerId="LiveId" clId="{706034F9-A898-4792-AA92-6C483A5A4D74}" dt="2021-07-28T05:50:43.862" v="23" actId="2696"/>
        <pc:sldMkLst>
          <pc:docMk/>
          <pc:sldMk cId="4277666561" sldId="745"/>
        </pc:sldMkLst>
      </pc:sldChg>
      <pc:sldChg chg="addSp delSp modSp new mod">
        <pc:chgData name="천 성원" userId="9b0015a315ea0d4e" providerId="LiveId" clId="{706034F9-A898-4792-AA92-6C483A5A4D74}" dt="2021-08-06T06:22:37.136" v="4549" actId="14100"/>
        <pc:sldMkLst>
          <pc:docMk/>
          <pc:sldMk cId="670405707" sldId="746"/>
        </pc:sldMkLst>
        <pc:spChg chg="del">
          <ac:chgData name="천 성원" userId="9b0015a315ea0d4e" providerId="LiveId" clId="{706034F9-A898-4792-AA92-6C483A5A4D74}" dt="2021-08-06T06:20:06.142" v="4519"/>
          <ac:spMkLst>
            <pc:docMk/>
            <pc:sldMk cId="670405707" sldId="746"/>
            <ac:spMk id="3" creationId="{8BB2E562-86F3-4B40-BFE4-DF00DEC5614A}"/>
          </ac:spMkLst>
        </pc:spChg>
        <pc:picChg chg="add mod ord">
          <ac:chgData name="천 성원" userId="9b0015a315ea0d4e" providerId="LiveId" clId="{706034F9-A898-4792-AA92-6C483A5A4D74}" dt="2021-08-06T06:20:09.534" v="4523" actId="1076"/>
          <ac:picMkLst>
            <pc:docMk/>
            <pc:sldMk cId="670405707" sldId="746"/>
            <ac:picMk id="6" creationId="{9CD0CE0F-CD33-462F-9B4A-0DA0145BAFE1}"/>
          </ac:picMkLst>
        </pc:picChg>
        <pc:picChg chg="add mod">
          <ac:chgData name="천 성원" userId="9b0015a315ea0d4e" providerId="LiveId" clId="{706034F9-A898-4792-AA92-6C483A5A4D74}" dt="2021-08-06T06:20:55.798" v="4531" actId="14100"/>
          <ac:picMkLst>
            <pc:docMk/>
            <pc:sldMk cId="670405707" sldId="746"/>
            <ac:picMk id="8" creationId="{26E80B4D-0230-4821-A643-4123DDF7CF10}"/>
          </ac:picMkLst>
        </pc:picChg>
        <pc:picChg chg="add mod">
          <ac:chgData name="천 성원" userId="9b0015a315ea0d4e" providerId="LiveId" clId="{706034F9-A898-4792-AA92-6C483A5A4D74}" dt="2021-08-06T06:21:35.713" v="4539" actId="1076"/>
          <ac:picMkLst>
            <pc:docMk/>
            <pc:sldMk cId="670405707" sldId="746"/>
            <ac:picMk id="10" creationId="{B837AA31-2422-434F-BF18-C530873F2811}"/>
          </ac:picMkLst>
        </pc:picChg>
        <pc:picChg chg="add mod">
          <ac:chgData name="천 성원" userId="9b0015a315ea0d4e" providerId="LiveId" clId="{706034F9-A898-4792-AA92-6C483A5A4D74}" dt="2021-08-06T06:22:37.136" v="4549" actId="14100"/>
          <ac:picMkLst>
            <pc:docMk/>
            <pc:sldMk cId="670405707" sldId="746"/>
            <ac:picMk id="12" creationId="{8FD03759-4FC9-4216-82AA-1FBE45CB1AEF}"/>
          </ac:picMkLst>
        </pc:picChg>
      </pc:sldChg>
      <pc:sldChg chg="del">
        <pc:chgData name="천 성원" userId="9b0015a315ea0d4e" providerId="LiveId" clId="{706034F9-A898-4792-AA92-6C483A5A4D74}" dt="2021-07-28T05:50:43.658" v="22" actId="2696"/>
        <pc:sldMkLst>
          <pc:docMk/>
          <pc:sldMk cId="2947328452" sldId="746"/>
        </pc:sldMkLst>
      </pc:sldChg>
      <pc:sldChg chg="del">
        <pc:chgData name="천 성원" userId="9b0015a315ea0d4e" providerId="LiveId" clId="{706034F9-A898-4792-AA92-6C483A5A4D74}" dt="2021-07-28T05:50:43.041" v="19" actId="2696"/>
        <pc:sldMkLst>
          <pc:docMk/>
          <pc:sldMk cId="2179596427" sldId="747"/>
        </pc:sldMkLst>
      </pc:sldChg>
      <pc:sldChg chg="del">
        <pc:chgData name="천 성원" userId="9b0015a315ea0d4e" providerId="LiveId" clId="{706034F9-A898-4792-AA92-6C483A5A4D74}" dt="2021-07-28T05:50:42.858" v="18" actId="2696"/>
        <pc:sldMkLst>
          <pc:docMk/>
          <pc:sldMk cId="3370373344" sldId="748"/>
        </pc:sldMkLst>
      </pc:sldChg>
      <pc:sldChg chg="del">
        <pc:chgData name="천 성원" userId="9b0015a315ea0d4e" providerId="LiveId" clId="{706034F9-A898-4792-AA92-6C483A5A4D74}" dt="2021-07-28T05:50:42.638" v="17" actId="2696"/>
        <pc:sldMkLst>
          <pc:docMk/>
          <pc:sldMk cId="1994339072" sldId="749"/>
        </pc:sldMkLst>
      </pc:sldChg>
      <pc:sldChg chg="del">
        <pc:chgData name="천 성원" userId="9b0015a315ea0d4e" providerId="LiveId" clId="{706034F9-A898-4792-AA92-6C483A5A4D74}" dt="2021-07-28T05:50:43.465" v="21" actId="2696"/>
        <pc:sldMkLst>
          <pc:docMk/>
          <pc:sldMk cId="2348541463" sldId="750"/>
        </pc:sldMkLst>
      </pc:sldChg>
      <pc:sldChg chg="del">
        <pc:chgData name="천 성원" userId="9b0015a315ea0d4e" providerId="LiveId" clId="{706034F9-A898-4792-AA92-6C483A5A4D74}" dt="2021-07-28T05:50:43.257" v="20" actId="2696"/>
        <pc:sldMkLst>
          <pc:docMk/>
          <pc:sldMk cId="4245944122" sldId="751"/>
        </pc:sldMkLst>
      </pc:sldChg>
      <pc:sldChg chg="del">
        <pc:chgData name="천 성원" userId="9b0015a315ea0d4e" providerId="LiveId" clId="{706034F9-A898-4792-AA92-6C483A5A4D74}" dt="2021-07-28T05:50:42.431" v="16" actId="2696"/>
        <pc:sldMkLst>
          <pc:docMk/>
          <pc:sldMk cId="2288823771" sldId="752"/>
        </pc:sldMkLst>
      </pc:sldChg>
      <pc:sldChg chg="del">
        <pc:chgData name="천 성원" userId="9b0015a315ea0d4e" providerId="LiveId" clId="{706034F9-A898-4792-AA92-6C483A5A4D74}" dt="2021-07-28T05:50:42.243" v="15" actId="2696"/>
        <pc:sldMkLst>
          <pc:docMk/>
          <pc:sldMk cId="932830035" sldId="753"/>
        </pc:sldMkLst>
      </pc:sldChg>
      <pc:sldChg chg="del">
        <pc:chgData name="천 성원" userId="9b0015a315ea0d4e" providerId="LiveId" clId="{706034F9-A898-4792-AA92-6C483A5A4D74}" dt="2021-07-28T05:50:42.030" v="14" actId="2696"/>
        <pc:sldMkLst>
          <pc:docMk/>
          <pc:sldMk cId="2865555683" sldId="754"/>
        </pc:sldMkLst>
      </pc:sldChg>
      <pc:sldChg chg="del">
        <pc:chgData name="천 성원" userId="9b0015a315ea0d4e" providerId="LiveId" clId="{706034F9-A898-4792-AA92-6C483A5A4D74}" dt="2021-07-28T05:50:41.815" v="13" actId="2696"/>
        <pc:sldMkLst>
          <pc:docMk/>
          <pc:sldMk cId="3781804794" sldId="755"/>
        </pc:sldMkLst>
      </pc:sldChg>
      <pc:sldChg chg="del">
        <pc:chgData name="천 성원" userId="9b0015a315ea0d4e" providerId="LiveId" clId="{706034F9-A898-4792-AA92-6C483A5A4D74}" dt="2021-07-28T05:50:41.628" v="12" actId="2696"/>
        <pc:sldMkLst>
          <pc:docMk/>
          <pc:sldMk cId="277060433" sldId="756"/>
        </pc:sldMkLst>
      </pc:sldChg>
      <pc:sldChg chg="del">
        <pc:chgData name="천 성원" userId="9b0015a315ea0d4e" providerId="LiveId" clId="{706034F9-A898-4792-AA92-6C483A5A4D74}" dt="2021-07-28T05:50:41.438" v="11" actId="2696"/>
        <pc:sldMkLst>
          <pc:docMk/>
          <pc:sldMk cId="1483401461" sldId="757"/>
        </pc:sldMkLst>
      </pc:sldChg>
      <pc:sldChg chg="del">
        <pc:chgData name="천 성원" userId="9b0015a315ea0d4e" providerId="LiveId" clId="{706034F9-A898-4792-AA92-6C483A5A4D74}" dt="2021-07-28T05:50:40.736" v="9" actId="2696"/>
        <pc:sldMkLst>
          <pc:docMk/>
          <pc:sldMk cId="680689374" sldId="758"/>
        </pc:sldMkLst>
      </pc:sldChg>
      <pc:sldChg chg="del">
        <pc:chgData name="천 성원" userId="9b0015a315ea0d4e" providerId="LiveId" clId="{706034F9-A898-4792-AA92-6C483A5A4D74}" dt="2021-07-28T05:50:36.794" v="6" actId="2696"/>
        <pc:sldMkLst>
          <pc:docMk/>
          <pc:sldMk cId="2925651189" sldId="759"/>
        </pc:sldMkLst>
      </pc:sldChg>
      <pc:sldChg chg="del">
        <pc:chgData name="천 성원" userId="9b0015a315ea0d4e" providerId="LiveId" clId="{706034F9-A898-4792-AA92-6C483A5A4D74}" dt="2021-07-28T05:50:38.407" v="8" actId="2696"/>
        <pc:sldMkLst>
          <pc:docMk/>
          <pc:sldMk cId="3205504716" sldId="760"/>
        </pc:sldMkLst>
      </pc:sldChg>
      <pc:sldChg chg="add del">
        <pc:chgData name="천 성원" userId="9b0015a315ea0d4e" providerId="LiveId" clId="{706034F9-A898-4792-AA92-6C483A5A4D74}" dt="2021-07-28T05:50:56.297" v="69" actId="2696"/>
        <pc:sldMkLst>
          <pc:docMk/>
          <pc:sldMk cId="397350353" sldId="761"/>
        </pc:sldMkLst>
      </pc:sldChg>
      <pc:sldChg chg="add del">
        <pc:chgData name="천 성원" userId="9b0015a315ea0d4e" providerId="LiveId" clId="{706034F9-A898-4792-AA92-6C483A5A4D74}" dt="2021-07-28T05:50:55.658" v="68" actId="2696"/>
        <pc:sldMkLst>
          <pc:docMk/>
          <pc:sldMk cId="2435780226" sldId="762"/>
        </pc:sldMkLst>
      </pc:sldChg>
      <pc:sldChg chg="add del">
        <pc:chgData name="천 성원" userId="9b0015a315ea0d4e" providerId="LiveId" clId="{706034F9-A898-4792-AA92-6C483A5A4D74}" dt="2021-07-28T05:50:55.388" v="67" actId="2696"/>
        <pc:sldMkLst>
          <pc:docMk/>
          <pc:sldMk cId="1958450953" sldId="763"/>
        </pc:sldMkLst>
      </pc:sldChg>
      <pc:sldChg chg="add del">
        <pc:chgData name="천 성원" userId="9b0015a315ea0d4e" providerId="LiveId" clId="{706034F9-A898-4792-AA92-6C483A5A4D74}" dt="2021-07-28T05:50:55.157" v="66" actId="2696"/>
        <pc:sldMkLst>
          <pc:docMk/>
          <pc:sldMk cId="1083889976" sldId="764"/>
        </pc:sldMkLst>
      </pc:sldChg>
      <pc:sldChg chg="add del">
        <pc:chgData name="천 성원" userId="9b0015a315ea0d4e" providerId="LiveId" clId="{706034F9-A898-4792-AA92-6C483A5A4D74}" dt="2021-07-28T05:50:37.898" v="7" actId="2696"/>
        <pc:sldMkLst>
          <pc:docMk/>
          <pc:sldMk cId="492085332" sldId="765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6T14:00:56.829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532" y="1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r">
              <a:defRPr sz="1200"/>
            </a:lvl1pPr>
          </a:lstStyle>
          <a:p>
            <a:fld id="{E021F619-4566-45EA-B6C3-96CEC4C401EB}" type="datetimeFigureOut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397575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532" y="6397575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r">
              <a:defRPr sz="1200"/>
            </a:lvl1pPr>
          </a:lstStyle>
          <a:p>
            <a:fld id="{D9947C4F-525A-47AC-9074-D164A2792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291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32" y="1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r">
              <a:defRPr sz="1200"/>
            </a:lvl1pPr>
          </a:lstStyle>
          <a:p>
            <a:fld id="{50CA9F8B-82E6-4C42-9925-EE1556CACF4F}" type="datetimeFigureOut">
              <a:rPr lang="ko-KR" altLang="en-US" smtClean="0"/>
              <a:pPr/>
              <a:t>2021-08-06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04825"/>
            <a:ext cx="3367087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48" tIns="45374" rIns="90748" bIns="453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4" y="3199489"/>
            <a:ext cx="7893050" cy="3031093"/>
          </a:xfrm>
          <a:prstGeom prst="rect">
            <a:avLst/>
          </a:prstGeom>
        </p:spPr>
        <p:txBody>
          <a:bodyPr vert="horz" lIns="90748" tIns="45374" rIns="90748" bIns="4537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397808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32" y="6397808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r">
              <a:defRPr sz="1200"/>
            </a:lvl1pPr>
          </a:lstStyle>
          <a:p>
            <a:fld id="{8FB397B0-B220-4CB7-9DBE-E83D721F11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2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397B0-B220-4CB7-9DBE-E83D721F11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3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8EC64-D867-4096-AC29-4BC9356A8150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ADC-FE44-46D9-A627-22F904CA56F3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384C-F953-4DDC-8196-10F3EAB84D1A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 flipV="1">
            <a:off x="0" y="556558"/>
            <a:ext cx="9144000" cy="1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01823"/>
            <a:ext cx="8013576" cy="432048"/>
          </a:xfrm>
        </p:spPr>
        <p:txBody>
          <a:bodyPr anchor="ctr">
            <a:noAutofit/>
          </a:bodyPr>
          <a:lstStyle>
            <a:lvl1pPr algn="l">
              <a:defRPr sz="2000" b="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52736"/>
            <a:ext cx="8712968" cy="507342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6CE8-D6D1-4AD0-AF1C-430B2A94978D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15506"/>
            <a:ext cx="9144000" cy="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35286" y="6714288"/>
            <a:ext cx="2133600" cy="149101"/>
          </a:xfrm>
        </p:spPr>
        <p:txBody>
          <a:bodyPr/>
          <a:lstStyle>
            <a:lvl1pPr>
              <a:defRPr sz="7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52046" y="8701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3"/>
              </a:rPr>
              <a:t></a:t>
            </a:r>
            <a:endParaRPr lang="ko-KR" altLang="en-US" sz="2400" b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175D-8A71-473A-AD80-0FD790D20CCA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DB8E-774B-41FD-80F4-40A1B1A4F2AE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EB924-A478-4D96-AF16-D045F7154FB9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2A3E-9266-435D-B258-A7CE01B23089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D0E-7DAD-4398-A2C7-D123B5F7B874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B32A-9CC9-46CD-B460-EBDDFEB2FF0A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B1F1A-2B99-453B-A0A7-724E3E01D68E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FC6FE-67CC-4035-97AF-C40AAC60AE83}" type="datetime1">
              <a:rPr lang="ko-KR" altLang="en-US" smtClean="0"/>
              <a:t>2021-08-06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0040" y="1340769"/>
            <a:ext cx="8316416" cy="2808312"/>
          </a:xfrm>
        </p:spPr>
        <p:txBody>
          <a:bodyPr>
            <a:noAutofit/>
          </a:bodyPr>
          <a:lstStyle/>
          <a:p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2021 </a:t>
            </a: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여름학기 그래픽스 랩실 세미나</a:t>
            </a:r>
            <a:b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40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OptiX</a:t>
            </a:r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7 </a:t>
            </a:r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코드 분석</a:t>
            </a:r>
            <a:r>
              <a:rPr lang="en-US" altLang="ko-KR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3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4653136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80112" y="4761136"/>
            <a:ext cx="3168352" cy="32400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b="1" dirty="0">
                <a:solidFill>
                  <a:schemeClr val="bg1"/>
                </a:solidFill>
                <a:latin typeface="HY중고딕" pitchFamily="18" charset="-127"/>
                <a:ea typeface="HY중고딕" pitchFamily="18" charset="-127"/>
              </a:rPr>
              <a:t>서강대학교 그래픽스 연구실</a:t>
            </a:r>
            <a:endParaRPr lang="en-US" altLang="ko-KR" sz="1800" b="1" dirty="0">
              <a:solidFill>
                <a:schemeClr val="bg1"/>
              </a:solidFill>
              <a:latin typeface="HY중고딕" pitchFamily="18" charset="-127"/>
              <a:ea typeface="HY중고딕" pitchFamily="18" charset="-127"/>
            </a:endParaRPr>
          </a:p>
          <a:p>
            <a:pPr algn="r"/>
            <a:r>
              <a:rPr lang="ko-KR" altLang="en-US" sz="1800" b="1" dirty="0">
                <a:solidFill>
                  <a:schemeClr val="bg1"/>
                </a:solidFill>
                <a:latin typeface="HY중고딕" pitchFamily="18" charset="-127"/>
                <a:ea typeface="HY중고딕" pitchFamily="18" charset="-127"/>
              </a:rPr>
              <a:t>천성원</a:t>
            </a:r>
            <a:endParaRPr lang="en-US" altLang="ko-KR" sz="1800" b="1" dirty="0">
              <a:solidFill>
                <a:schemeClr val="bg1"/>
              </a:solidFill>
              <a:latin typeface="HY중고딕" pitchFamily="18" charset="-127"/>
              <a:ea typeface="HY중고딕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rot="5400000">
            <a:off x="-18480" y="4923136"/>
            <a:ext cx="540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93124-4310-44D6-AEC8-C7CC779C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D1C9E7B0-3D7F-4C4A-9C1A-24340DC9A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72816"/>
            <a:ext cx="6855898" cy="273164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619E8-F5BE-4352-A2F0-D940427C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17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E6FC1-F9B1-4D51-A760-928410AF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249A5-A80E-49CE-97FC-86E73DE9E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D6EA6EC-291F-4E34-92FD-4C710B136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24744"/>
            <a:ext cx="6317660" cy="521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5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CEB5D-B2A4-486F-9AE0-759E89FBD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8217BA-CD24-4AF1-AB3C-6FA01FEFC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6FE40-C154-48A8-8FDF-E99856083C72}"/>
              </a:ext>
            </a:extLst>
          </p:cNvPr>
          <p:cNvSpPr txBox="1"/>
          <p:nvPr/>
        </p:nvSpPr>
        <p:spPr>
          <a:xfrm>
            <a:off x="2339752" y="128646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triangle</a:t>
            </a:r>
            <a:r>
              <a:rPr lang="ko-KR" altLang="en-US" dirty="0"/>
              <a:t>에서의 구조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83C4058-5357-4544-AE1C-BF3CB185F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129576"/>
              </p:ext>
            </p:extLst>
          </p:nvPr>
        </p:nvGraphicFramePr>
        <p:xfrm>
          <a:off x="1979712" y="2708920"/>
          <a:ext cx="4752528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42671379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944016278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129196137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raygen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miss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hit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2204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767E5E-A3F8-4BA0-9943-300D7019D3C8}"/>
              </a:ext>
            </a:extLst>
          </p:cNvPr>
          <p:cNvSpPr txBox="1"/>
          <p:nvPr/>
        </p:nvSpPr>
        <p:spPr>
          <a:xfrm>
            <a:off x="3466220" y="2280453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module</a:t>
            </a:r>
            <a:endParaRPr lang="ko-KR" altLang="en-US" sz="14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9C36F0-079E-4CCD-9AEB-576EB7BB467B}"/>
              </a:ext>
            </a:extLst>
          </p:cNvPr>
          <p:cNvCxnSpPr>
            <a:cxnSpLocks/>
          </p:cNvCxnSpPr>
          <p:nvPr/>
        </p:nvCxnSpPr>
        <p:spPr>
          <a:xfrm flipV="1">
            <a:off x="2699792" y="3078252"/>
            <a:ext cx="0" cy="926812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148CA1-4425-402A-B043-3FA9915AB9C7}"/>
              </a:ext>
            </a:extLst>
          </p:cNvPr>
          <p:cNvCxnSpPr>
            <a:cxnSpLocks/>
          </p:cNvCxnSpPr>
          <p:nvPr/>
        </p:nvCxnSpPr>
        <p:spPr>
          <a:xfrm flipV="1">
            <a:off x="4355976" y="3078252"/>
            <a:ext cx="0" cy="926812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9AA89AB-BDA9-4259-B789-78ED6389B15C}"/>
              </a:ext>
            </a:extLst>
          </p:cNvPr>
          <p:cNvCxnSpPr>
            <a:cxnSpLocks/>
          </p:cNvCxnSpPr>
          <p:nvPr/>
        </p:nvCxnSpPr>
        <p:spPr>
          <a:xfrm flipV="1">
            <a:off x="6012160" y="3078252"/>
            <a:ext cx="0" cy="926812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DFD233-15F7-4C38-BC72-24D1877C3583}"/>
              </a:ext>
            </a:extLst>
          </p:cNvPr>
          <p:cNvSpPr txBox="1"/>
          <p:nvPr/>
        </p:nvSpPr>
        <p:spPr>
          <a:xfrm>
            <a:off x="1763688" y="4121031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raygen</a:t>
            </a:r>
            <a:endParaRPr lang="en-US" altLang="ko-KR" sz="1400" dirty="0"/>
          </a:p>
          <a:p>
            <a:pPr algn="ctr"/>
            <a:r>
              <a:rPr lang="en-US" altLang="ko-KR" sz="1400" dirty="0" err="1"/>
              <a:t>prog_group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40324-395F-4F7F-9DA8-4C4A52189DEE}"/>
              </a:ext>
            </a:extLst>
          </p:cNvPr>
          <p:cNvSpPr txBox="1"/>
          <p:nvPr/>
        </p:nvSpPr>
        <p:spPr>
          <a:xfrm>
            <a:off x="3466220" y="413137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miss</a:t>
            </a:r>
          </a:p>
          <a:p>
            <a:pPr algn="ctr"/>
            <a:r>
              <a:rPr lang="en-US" altLang="ko-KR" sz="1400" dirty="0" err="1"/>
              <a:t>prog_group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598439-E697-494E-8831-A567A1D62213}"/>
              </a:ext>
            </a:extLst>
          </p:cNvPr>
          <p:cNvSpPr txBox="1"/>
          <p:nvPr/>
        </p:nvSpPr>
        <p:spPr>
          <a:xfrm>
            <a:off x="5076056" y="411278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hit</a:t>
            </a:r>
          </a:p>
          <a:p>
            <a:pPr algn="ctr"/>
            <a:r>
              <a:rPr lang="en-US" altLang="ko-KR" sz="1400" dirty="0" err="1"/>
              <a:t>prog_group</a:t>
            </a:r>
            <a:endParaRPr lang="ko-KR" altLang="en-US" sz="1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3E3A60-145C-43A7-9F2C-257FE864C3FB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979712" y="2434342"/>
            <a:ext cx="1486508" cy="274578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50C5E2B-A159-4D80-9F11-02B9C5298D04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5338428" y="2434342"/>
            <a:ext cx="1393812" cy="274578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80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E65EB-B772-4E40-9D3E-7D569F30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B2AA-2814-481E-9465-7D111F021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optixMeshViewer.cpp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300C5B-50BC-4597-AE4E-7A373E38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1E9A57A-85F0-4867-94A8-B8F1BF297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12131"/>
            <a:ext cx="6876256" cy="3554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95200B-C6C7-4C98-B102-BE8DA1A323C8}"/>
              </a:ext>
            </a:extLst>
          </p:cNvPr>
          <p:cNvSpPr txBox="1"/>
          <p:nvPr/>
        </p:nvSpPr>
        <p:spPr>
          <a:xfrm>
            <a:off x="3419872" y="562059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sutil</a:t>
            </a:r>
            <a:r>
              <a:rPr lang="en-US" altLang="ko-KR" dirty="0"/>
              <a:t>/scene.cpp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22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2B632-102B-48D7-AB9E-6D1C79D9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3D2FF-499B-49B5-A56E-E856B49A3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whitted.cu?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F6332A-82FC-408B-842D-6EF18C076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D5132C8-2BEB-4545-B1C7-60FCAF79D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0848"/>
            <a:ext cx="6030077" cy="36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08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89925-FC54-4726-BF7F-DEB190C0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D309935-C282-4775-A35B-7BD5E88EB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79587"/>
            <a:ext cx="6888751" cy="410456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13CD5-5E6E-4B0F-852F-39FDFEEA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31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5F1AF-324B-4799-BE33-6A3A6A21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159DC-AED3-4045-BEAC-3A2C5D9E2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optixWhitted.cpp</a:t>
            </a:r>
            <a:r>
              <a:rPr lang="ko-KR" altLang="en-US"/>
              <a:t> 의 경우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D15E01-6DB7-4E95-9210-AB7F88B3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D114C2-2333-47BA-B247-DDC447EAC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39991"/>
            <a:ext cx="6624736" cy="232419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EBBFE9-676E-4CFA-881F-1570C5BF4262}"/>
              </a:ext>
            </a:extLst>
          </p:cNvPr>
          <p:cNvSpPr/>
          <p:nvPr/>
        </p:nvSpPr>
        <p:spPr>
          <a:xfrm>
            <a:off x="1619672" y="2564904"/>
            <a:ext cx="1368152" cy="648072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7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DD249-25DB-413E-B18E-3C29429E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71BD9-2797-40A8-B17B-DDBDAABC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8DD96-49C9-4A88-B3BD-9B88C00FE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11" y="2708920"/>
            <a:ext cx="5282104" cy="3456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6E16EB-2CA1-4856-B646-8DCE032FD9C6}"/>
              </a:ext>
            </a:extLst>
          </p:cNvPr>
          <p:cNvSpPr txBox="1"/>
          <p:nvPr/>
        </p:nvSpPr>
        <p:spPr>
          <a:xfrm>
            <a:off x="1043608" y="1484784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Ray</a:t>
            </a:r>
            <a:r>
              <a:rPr lang="ko-KR" altLang="en-US"/>
              <a:t> </a:t>
            </a:r>
            <a:r>
              <a:rPr lang="en-US" altLang="ko-KR"/>
              <a:t>generation</a:t>
            </a:r>
            <a:r>
              <a:rPr lang="ko-KR" altLang="en-US"/>
              <a:t>은 아래 그림처럼 카메라에서  빛을 쏘는 동작에 대한 부분이다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37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1C4C3-E332-4FD2-99E0-49084201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A4496C-911A-4BC7-8A0C-929D9352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21D712-1D2A-4BFD-B1CF-6E0C872F6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72" y="1340768"/>
            <a:ext cx="6336704" cy="46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7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21982-EA02-4EC9-975C-3AC3EFA5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1A1ABD-C7EE-44A6-A8D0-0B4462381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/>
              <a:t>Raygen </a:t>
            </a:r>
            <a:r>
              <a:rPr lang="ko-KR" altLang="en-US" sz="1800"/>
              <a:t>프로그램의 핵심은 </a:t>
            </a:r>
            <a:r>
              <a:rPr lang="en-US" altLang="ko-KR" sz="1800"/>
              <a:t>ray_origin, ray_direction</a:t>
            </a:r>
            <a:r>
              <a:rPr lang="ko-KR" altLang="en-US" sz="1800"/>
              <a:t>을 계산하는 것이다</a:t>
            </a:r>
            <a:r>
              <a:rPr lang="en-US" altLang="ko-KR" sz="1800"/>
              <a:t>.</a:t>
            </a:r>
          </a:p>
          <a:p>
            <a:endParaRPr lang="en-US" altLang="ko-KR"/>
          </a:p>
          <a:p>
            <a:r>
              <a:rPr lang="en-US" altLang="ko-KR" sz="1800"/>
              <a:t>ray_origin</a:t>
            </a:r>
            <a:r>
              <a:rPr lang="ko-KR" altLang="en-US" sz="1800"/>
              <a:t>은 </a:t>
            </a:r>
            <a:r>
              <a:rPr lang="en-US" altLang="ko-KR" sz="1800"/>
              <a:t>camera-&gt;eye </a:t>
            </a:r>
            <a:r>
              <a:rPr lang="ko-KR" altLang="en-US" sz="1800"/>
              <a:t>와 같이 파라미터를 그대로 가져오면 된다</a:t>
            </a:r>
            <a:r>
              <a:rPr lang="en-US" altLang="ko-KR" sz="1800"/>
              <a:t>.</a:t>
            </a:r>
          </a:p>
          <a:p>
            <a:endParaRPr lang="en-US" altLang="ko-KR" sz="1800"/>
          </a:p>
          <a:p>
            <a:r>
              <a:rPr lang="ko-KR" altLang="en-US" sz="1800"/>
              <a:t>이때 어떤 픽셀에 대한 </a:t>
            </a:r>
            <a:r>
              <a:rPr lang="en-US" altLang="ko-KR" sz="1800"/>
              <a:t>direction</a:t>
            </a:r>
            <a:r>
              <a:rPr lang="ko-KR" altLang="en-US" sz="1800"/>
              <a:t>은 어떻게 계산하는가</a:t>
            </a:r>
            <a:r>
              <a:rPr lang="en-US" altLang="ko-KR" sz="1800"/>
              <a:t>?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8A1474-5016-4710-A900-3F4E1743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8C27143-AD9F-40EF-AA36-CDF61511E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3212977"/>
            <a:ext cx="4032448" cy="412656"/>
          </a:xfrm>
          <a:prstGeom prst="rect">
            <a:avLst/>
          </a:prstGeom>
        </p:spPr>
      </p:pic>
      <p:pic>
        <p:nvPicPr>
          <p:cNvPr id="8" name="그림 7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7E1E8EEC-81E0-4824-AA30-070EAFF1F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48" y="4105368"/>
            <a:ext cx="7488832" cy="202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2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FEEF2-ACD9-4587-8D90-6ADC7AC4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145DD-7357-4BE0-8D56-C95659B57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분석한 코드</a:t>
            </a:r>
            <a:r>
              <a:rPr lang="en-US" altLang="ko-KR" dirty="0"/>
              <a:t>: optixWhitted.cpp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C8BA08-2944-4811-890D-B3304805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6" name="그림 5" descr="항공기, 풍선, 운송이(가) 표시된 사진&#10;&#10;자동 생성된 설명">
            <a:extLst>
              <a:ext uri="{FF2B5EF4-FFF2-40B4-BE49-F238E27FC236}">
                <a16:creationId xmlns:a16="http://schemas.microsoft.com/office/drawing/2014/main" id="{C65F568E-393C-42B2-8FA8-CF43EDE62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3476727" cy="266429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0CCD8E3-DDDE-4D31-8414-2489A15807EB}"/>
              </a:ext>
            </a:extLst>
          </p:cNvPr>
          <p:cNvCxnSpPr>
            <a:cxnSpLocks/>
          </p:cNvCxnSpPr>
          <p:nvPr/>
        </p:nvCxnSpPr>
        <p:spPr>
          <a:xfrm flipH="1" flipV="1">
            <a:off x="1907704" y="3933056"/>
            <a:ext cx="3168352" cy="1008112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85C817-98F3-4CC2-BBEF-6137D2213952}"/>
              </a:ext>
            </a:extLst>
          </p:cNvPr>
          <p:cNvSpPr txBox="1"/>
          <p:nvPr/>
        </p:nvSpPr>
        <p:spPr>
          <a:xfrm>
            <a:off x="5292080" y="479715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반사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92FACE-7AF2-4954-9A97-BAC5D083FC44}"/>
              </a:ext>
            </a:extLst>
          </p:cNvPr>
          <p:cNvSpPr txBox="1"/>
          <p:nvPr/>
        </p:nvSpPr>
        <p:spPr>
          <a:xfrm>
            <a:off x="5292080" y="340478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굴절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F49AFF-774A-44A6-AFA3-29360F5EF539}"/>
              </a:ext>
            </a:extLst>
          </p:cNvPr>
          <p:cNvCxnSpPr>
            <a:cxnSpLocks/>
          </p:cNvCxnSpPr>
          <p:nvPr/>
        </p:nvCxnSpPr>
        <p:spPr>
          <a:xfrm flipH="1" flipV="1">
            <a:off x="2894348" y="4738628"/>
            <a:ext cx="2160067" cy="20254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3A701E0-D487-4857-84AA-C85285BFB0BD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394040" y="3378049"/>
            <a:ext cx="1898040" cy="21140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94438E-2ECE-4A27-82A6-DA9C5E931D03}"/>
              </a:ext>
            </a:extLst>
          </p:cNvPr>
          <p:cNvSpPr txBox="1"/>
          <p:nvPr/>
        </p:nvSpPr>
        <p:spPr>
          <a:xfrm>
            <a:off x="5292080" y="241524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특징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340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4D751-78C2-4698-9665-711741320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6EB101-7DF4-4029-8849-0E8B6B74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9B5BB405-ABF8-44FB-8779-3520F92C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88741"/>
            <a:ext cx="4536506" cy="122413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3914556-98DB-4853-9C04-F676E36BA698}"/>
              </a:ext>
            </a:extLst>
          </p:cNvPr>
          <p:cNvGrpSpPr/>
          <p:nvPr/>
        </p:nvGrpSpPr>
        <p:grpSpPr>
          <a:xfrm>
            <a:off x="1907704" y="1303200"/>
            <a:ext cx="72008" cy="231550"/>
            <a:chOff x="4067944" y="2765402"/>
            <a:chExt cx="144016" cy="432048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2457C11-BC12-4235-9CF3-F509B660E8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2769906"/>
              <a:ext cx="144016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4294AAEA-8AAA-4CF2-AEC6-8FBD472464D2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60" y="2765402"/>
              <a:ext cx="0" cy="432048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55C138D-AE25-497B-839E-C8F08BE5860C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3197450"/>
              <a:ext cx="144016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6210ED0-0BE5-4AD4-B4E2-D0B87C736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492896"/>
            <a:ext cx="4157207" cy="37170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5FB00E-3C28-45C0-9011-F733AA529324}"/>
              </a:ext>
            </a:extLst>
          </p:cNvPr>
          <p:cNvSpPr txBox="1"/>
          <p:nvPr/>
        </p:nvSpPr>
        <p:spPr>
          <a:xfrm>
            <a:off x="6876256" y="414908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n(w)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C30DE-4528-40FC-AC9C-A7043B3F83FD}"/>
              </a:ext>
            </a:extLst>
          </p:cNvPr>
          <p:cNvSpPr txBox="1"/>
          <p:nvPr/>
        </p:nvSpPr>
        <p:spPr>
          <a:xfrm>
            <a:off x="4283968" y="256490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2D3B4D-2372-46BA-A821-D36295C9758A}"/>
              </a:ext>
            </a:extLst>
          </p:cNvPr>
          <p:cNvSpPr txBox="1"/>
          <p:nvPr/>
        </p:nvSpPr>
        <p:spPr>
          <a:xfrm>
            <a:off x="2735797" y="364502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5F850-A55A-42E4-91D3-783E9FE622EC}"/>
              </a:ext>
            </a:extLst>
          </p:cNvPr>
          <p:cNvSpPr txBox="1"/>
          <p:nvPr/>
        </p:nvSpPr>
        <p:spPr>
          <a:xfrm>
            <a:off x="5724128" y="551723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*u,v,w </a:t>
            </a:r>
            <a:r>
              <a:rPr lang="ko-KR" altLang="en-US"/>
              <a:t>는 단위 벡터</a:t>
            </a:r>
          </a:p>
        </p:txBody>
      </p:sp>
    </p:spTree>
    <p:extLst>
      <p:ext uri="{BB962C8B-B14F-4D97-AF65-F5344CB8AC3E}">
        <p14:creationId xmlns:p14="http://schemas.microsoft.com/office/powerpoint/2010/main" val="3876189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6AC75-FCF3-4322-82A6-2EB490AD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8F62889-B2BD-41A3-8E1D-D2E2E3C65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79459"/>
            <a:ext cx="3374546" cy="279803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A2F78-13CE-4F20-A3BE-45CBB61D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7" name="그림 6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25498EA8-F1CB-46A9-ABFC-E88712054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6" y="908720"/>
            <a:ext cx="4536506" cy="1224136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B13346-3E13-4B63-9682-FCC0C881686E}"/>
              </a:ext>
            </a:extLst>
          </p:cNvPr>
          <p:cNvCxnSpPr>
            <a:cxnSpLocks/>
          </p:cNvCxnSpPr>
          <p:nvPr/>
        </p:nvCxnSpPr>
        <p:spPr>
          <a:xfrm>
            <a:off x="6300192" y="4797152"/>
            <a:ext cx="288032" cy="216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78E61D3-0133-4FD4-B36C-DAABA71D884D}"/>
              </a:ext>
            </a:extLst>
          </p:cNvPr>
          <p:cNvCxnSpPr>
            <a:cxnSpLocks/>
          </p:cNvCxnSpPr>
          <p:nvPr/>
        </p:nvCxnSpPr>
        <p:spPr>
          <a:xfrm>
            <a:off x="6516216" y="5013176"/>
            <a:ext cx="0" cy="360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C9BA6B3-6647-4153-865E-7847540FB9A6}"/>
              </a:ext>
            </a:extLst>
          </p:cNvPr>
          <p:cNvCxnSpPr>
            <a:cxnSpLocks/>
          </p:cNvCxnSpPr>
          <p:nvPr/>
        </p:nvCxnSpPr>
        <p:spPr>
          <a:xfrm flipV="1">
            <a:off x="5157895" y="4797152"/>
            <a:ext cx="1142297" cy="108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FACA685-FE57-4EE1-9CC1-DD2B428D1B71}"/>
              </a:ext>
            </a:extLst>
          </p:cNvPr>
          <p:cNvCxnSpPr>
            <a:cxnSpLocks/>
          </p:cNvCxnSpPr>
          <p:nvPr/>
        </p:nvCxnSpPr>
        <p:spPr>
          <a:xfrm>
            <a:off x="5157755" y="4930028"/>
            <a:ext cx="1286453" cy="515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776359-5F86-4022-9BA8-82D794AD7480}"/>
              </a:ext>
            </a:extLst>
          </p:cNvPr>
          <p:cNvSpPr txBox="1"/>
          <p:nvPr/>
        </p:nvSpPr>
        <p:spPr>
          <a:xfrm>
            <a:off x="296919" y="3567760"/>
            <a:ext cx="424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dim</a:t>
            </a:r>
            <a:r>
              <a:rPr lang="ko-KR" altLang="en-US"/>
              <a:t>은 </a:t>
            </a:r>
            <a:r>
              <a:rPr lang="en-US" altLang="ko-KR"/>
              <a:t>resolution</a:t>
            </a:r>
            <a:r>
              <a:rPr lang="ko-KR" altLang="en-US"/>
              <a:t>의 </a:t>
            </a:r>
            <a:r>
              <a:rPr lang="en-US" altLang="ko-KR"/>
              <a:t>width, height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254325-8DE7-41B1-AF73-30C1B2409B66}"/>
              </a:ext>
            </a:extLst>
          </p:cNvPr>
          <p:cNvSpPr txBox="1"/>
          <p:nvPr/>
        </p:nvSpPr>
        <p:spPr>
          <a:xfrm>
            <a:off x="292454" y="4606862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idx</a:t>
            </a:r>
            <a:r>
              <a:rPr lang="ko-KR" altLang="en-US"/>
              <a:t>가 </a:t>
            </a:r>
            <a:r>
              <a:rPr lang="en-US" altLang="ko-KR"/>
              <a:t>{0,0} </a:t>
            </a:r>
            <a:r>
              <a:rPr lang="ko-KR" altLang="en-US"/>
              <a:t>인 경우 </a:t>
            </a:r>
            <a:r>
              <a:rPr lang="en-US" altLang="ko-KR"/>
              <a:t>d={-1.0,-1.0},</a:t>
            </a:r>
          </a:p>
          <a:p>
            <a:r>
              <a:rPr lang="en-US" altLang="ko-KR"/>
              <a:t>direction</a:t>
            </a:r>
            <a:r>
              <a:rPr lang="ko-KR" altLang="en-US"/>
              <a:t>은 </a:t>
            </a:r>
            <a:r>
              <a:rPr lang="en-US" altLang="ko-KR"/>
              <a:t>W-U-V</a:t>
            </a:r>
            <a:r>
              <a:rPr lang="ko-KR" altLang="en-US"/>
              <a:t>가 된다</a:t>
            </a:r>
            <a:r>
              <a:rPr lang="en-US" altLang="ko-KR"/>
              <a:t>.</a:t>
            </a:r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D8AD5EA-85CA-422D-AAFB-9D904A0D403C}"/>
              </a:ext>
            </a:extLst>
          </p:cNvPr>
          <p:cNvGrpSpPr/>
          <p:nvPr/>
        </p:nvGrpSpPr>
        <p:grpSpPr>
          <a:xfrm>
            <a:off x="3275856" y="1405012"/>
            <a:ext cx="72008" cy="655835"/>
            <a:chOff x="4067944" y="2765402"/>
            <a:chExt cx="144016" cy="43204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3DA7467-2322-417A-8A15-EDFF4F8C31F7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2769906"/>
              <a:ext cx="144016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C6A4BF1-F744-499E-BA15-1E0327C7C066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60" y="2765402"/>
              <a:ext cx="0" cy="432048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BDF1212-31C9-47A2-8286-EA915DDE8E00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3197450"/>
              <a:ext cx="144016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6010B7-99D1-4EC4-AFE5-7272B8E4F1CE}"/>
                  </a:ext>
                </a:extLst>
              </p:cNvPr>
              <p:cNvSpPr txBox="1"/>
              <p:nvPr/>
            </p:nvSpPr>
            <p:spPr>
              <a:xfrm>
                <a:off x="467544" y="2780928"/>
                <a:ext cx="3528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idx.x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/>
                  <a:t> [0,768], idx.y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/>
                  <a:t> [0,768].</a:t>
                </a:r>
                <a:endParaRPr lang="ko-KR" altLang="en-US"/>
              </a:p>
              <a:p>
                <a:endParaRPr lang="ko-KR" alt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6010B7-99D1-4EC4-AFE5-7272B8E4F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780928"/>
                <a:ext cx="3528392" cy="646331"/>
              </a:xfrm>
              <a:prstGeom prst="rect">
                <a:avLst/>
              </a:prstGeom>
              <a:blipFill>
                <a:blip r:embed="rId4"/>
                <a:stretch>
                  <a:fillRect l="-1554" t="-4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292F26E-0DF6-461E-AB64-6474D9A63B39}"/>
              </a:ext>
            </a:extLst>
          </p:cNvPr>
          <p:cNvSpPr txBox="1"/>
          <p:nvPr/>
        </p:nvSpPr>
        <p:spPr>
          <a:xfrm>
            <a:off x="5508104" y="436510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3DFB28-47B9-44FD-93FB-FCFC88FDD5E7}"/>
              </a:ext>
            </a:extLst>
          </p:cNvPr>
          <p:cNvSpPr txBox="1"/>
          <p:nvPr/>
        </p:nvSpPr>
        <p:spPr>
          <a:xfrm>
            <a:off x="6386753" y="449775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-u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EA9EAE-9EDB-410D-A44B-15FBC0C4C75B}"/>
              </a:ext>
            </a:extLst>
          </p:cNvPr>
          <p:cNvSpPr txBox="1"/>
          <p:nvPr/>
        </p:nvSpPr>
        <p:spPr>
          <a:xfrm>
            <a:off x="6556012" y="497385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-v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495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39930-A7E1-46EC-86E1-1D9E925F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BDACDB-0A6B-4E7E-B0A2-F5E34C303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132856"/>
            <a:ext cx="3731739" cy="3342875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94C2B8-EFA1-4C10-93D5-755B1885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08DC9-BABD-4A76-8CDA-F1318CC66077}"/>
              </a:ext>
            </a:extLst>
          </p:cNvPr>
          <p:cNvSpPr txBox="1"/>
          <p:nvPr/>
        </p:nvSpPr>
        <p:spPr>
          <a:xfrm>
            <a:off x="251520" y="3105834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idx</a:t>
            </a:r>
            <a:r>
              <a:rPr lang="ko-KR" altLang="en-US"/>
              <a:t>가 </a:t>
            </a:r>
            <a:r>
              <a:rPr lang="en-US" altLang="ko-KR"/>
              <a:t>{768,768} </a:t>
            </a:r>
            <a:r>
              <a:rPr lang="ko-KR" altLang="en-US"/>
              <a:t>인 경우 </a:t>
            </a:r>
            <a:r>
              <a:rPr lang="en-US" altLang="ko-KR"/>
              <a:t>d={1.0,1.0},</a:t>
            </a:r>
          </a:p>
          <a:p>
            <a:r>
              <a:rPr lang="en-US" altLang="ko-KR"/>
              <a:t>direction</a:t>
            </a:r>
            <a:r>
              <a:rPr lang="ko-KR" altLang="en-US"/>
              <a:t>은 </a:t>
            </a:r>
            <a:r>
              <a:rPr lang="en-US" altLang="ko-KR"/>
              <a:t>W+U+V</a:t>
            </a:r>
            <a:r>
              <a:rPr lang="ko-KR" altLang="en-US"/>
              <a:t>가 된다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485CFCA-6BAD-4C78-921D-2E086D774D3A}"/>
              </a:ext>
            </a:extLst>
          </p:cNvPr>
          <p:cNvCxnSpPr>
            <a:cxnSpLocks/>
          </p:cNvCxnSpPr>
          <p:nvPr/>
        </p:nvCxnSpPr>
        <p:spPr>
          <a:xfrm flipV="1">
            <a:off x="4932040" y="4077072"/>
            <a:ext cx="1337064" cy="108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C904607-D419-4EE4-A9E0-B31CD36CA07B}"/>
              </a:ext>
            </a:extLst>
          </p:cNvPr>
          <p:cNvCxnSpPr>
            <a:cxnSpLocks/>
          </p:cNvCxnSpPr>
          <p:nvPr/>
        </p:nvCxnSpPr>
        <p:spPr>
          <a:xfrm flipV="1">
            <a:off x="6228184" y="3573016"/>
            <a:ext cx="0" cy="503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2983041-D591-462A-AB13-1C001841A1F3}"/>
              </a:ext>
            </a:extLst>
          </p:cNvPr>
          <p:cNvCxnSpPr>
            <a:cxnSpLocks/>
          </p:cNvCxnSpPr>
          <p:nvPr/>
        </p:nvCxnSpPr>
        <p:spPr>
          <a:xfrm flipH="1" flipV="1">
            <a:off x="5978698" y="3428130"/>
            <a:ext cx="249486" cy="144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B9072FC-C1E7-4D81-9E70-E118359703EE}"/>
              </a:ext>
            </a:extLst>
          </p:cNvPr>
          <p:cNvCxnSpPr>
            <a:cxnSpLocks/>
          </p:cNvCxnSpPr>
          <p:nvPr/>
        </p:nvCxnSpPr>
        <p:spPr>
          <a:xfrm flipV="1">
            <a:off x="4932040" y="3428130"/>
            <a:ext cx="1008112" cy="756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5BE26305-02EE-46C8-B6CE-B2B4E8D76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6" y="908720"/>
            <a:ext cx="4536506" cy="122413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378D0C-BE1E-45B6-95B7-5FA6E5F6C19B}"/>
              </a:ext>
            </a:extLst>
          </p:cNvPr>
          <p:cNvGrpSpPr/>
          <p:nvPr/>
        </p:nvGrpSpPr>
        <p:grpSpPr>
          <a:xfrm>
            <a:off x="3275856" y="1405012"/>
            <a:ext cx="72008" cy="655835"/>
            <a:chOff x="4067944" y="2765402"/>
            <a:chExt cx="144016" cy="43204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E61138F-8E09-4AF0-B96B-D3C2573C3D70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2769906"/>
              <a:ext cx="144016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BEAAF93-A659-4E12-A6D5-4C7A9256E72B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60" y="2765402"/>
              <a:ext cx="0" cy="432048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45A9D56-B672-44D8-967D-85C2AE64C650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3197450"/>
              <a:ext cx="144016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C9840EE-376C-4762-879B-1A298A6AD701}"/>
              </a:ext>
            </a:extLst>
          </p:cNvPr>
          <p:cNvSpPr txBox="1"/>
          <p:nvPr/>
        </p:nvSpPr>
        <p:spPr>
          <a:xfrm>
            <a:off x="5580112" y="409526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4B6395-6006-4572-8997-3C3B1B2537CF}"/>
              </a:ext>
            </a:extLst>
          </p:cNvPr>
          <p:cNvSpPr txBox="1"/>
          <p:nvPr/>
        </p:nvSpPr>
        <p:spPr>
          <a:xfrm>
            <a:off x="6293853" y="3619627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</a:t>
            </a:r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7A8235-D0F7-4652-BC48-C00F7D02B190}"/>
              </a:ext>
            </a:extLst>
          </p:cNvPr>
          <p:cNvSpPr txBox="1"/>
          <p:nvPr/>
        </p:nvSpPr>
        <p:spPr>
          <a:xfrm>
            <a:off x="6048800" y="3092914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380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6034D-2310-4928-9B82-0FF36B18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552555C-9AFF-4100-848E-D6248B54E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/>
                  <a:t>d</a:t>
                </a:r>
                <a:r>
                  <a:rPr lang="en-US" altLang="ko-KR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[−1.0,1.0]</m:t>
                    </m:r>
                  </m:oMath>
                </a14:m>
                <a:endParaRPr lang="ko-KR" altLang="en-US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552555C-9AFF-4100-848E-D6248B54E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t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6B6D6F-B421-4DE8-9131-7CD2639A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52925F-F91C-4503-BECD-08D9017F6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000" y="1882800"/>
            <a:ext cx="4194811" cy="414908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6F3E5B8D-5BE7-422F-8FA0-649129FDCCA5}"/>
              </a:ext>
            </a:extLst>
          </p:cNvPr>
          <p:cNvGrpSpPr/>
          <p:nvPr/>
        </p:nvGrpSpPr>
        <p:grpSpPr>
          <a:xfrm>
            <a:off x="5580112" y="3425742"/>
            <a:ext cx="648072" cy="1659442"/>
            <a:chOff x="5580112" y="3425742"/>
            <a:chExt cx="648072" cy="165944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9C65F2E-A55B-4B8F-A435-3511A08238CB}"/>
                </a:ext>
              </a:extLst>
            </p:cNvPr>
            <p:cNvCxnSpPr>
              <a:cxnSpLocks/>
            </p:cNvCxnSpPr>
            <p:nvPr/>
          </p:nvCxnSpPr>
          <p:spPr>
            <a:xfrm>
              <a:off x="5580112" y="3425742"/>
              <a:ext cx="648072" cy="216024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1BAEA6A-C373-42A0-9A23-2C5CD047F3EE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84" y="3641766"/>
              <a:ext cx="0" cy="1443418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9F6A697-2019-4E76-A059-21B57CBFCDA0}"/>
                </a:ext>
              </a:extLst>
            </p:cNvPr>
            <p:cNvCxnSpPr>
              <a:cxnSpLocks/>
            </p:cNvCxnSpPr>
            <p:nvPr/>
          </p:nvCxnSpPr>
          <p:spPr>
            <a:xfrm>
              <a:off x="5580112" y="3425742"/>
              <a:ext cx="0" cy="1299402"/>
            </a:xfrm>
            <a:prstGeom prst="line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065C2B8-7578-424A-ADCD-14A8CA02FC55}"/>
              </a:ext>
            </a:extLst>
          </p:cNvPr>
          <p:cNvCxnSpPr>
            <a:cxnSpLocks/>
          </p:cNvCxnSpPr>
          <p:nvPr/>
        </p:nvCxnSpPr>
        <p:spPr>
          <a:xfrm>
            <a:off x="5580112" y="4725144"/>
            <a:ext cx="648072" cy="36004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A0A1554-E109-4356-A24D-B0123D7DB7F2}"/>
              </a:ext>
            </a:extLst>
          </p:cNvPr>
          <p:cNvSpPr txBox="1"/>
          <p:nvPr/>
        </p:nvSpPr>
        <p:spPr>
          <a:xfrm>
            <a:off x="323528" y="2060848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카메라를 기준으로 정사각형의 영역이 생기고</a:t>
            </a:r>
            <a:r>
              <a:rPr lang="en-US" altLang="ko-KR"/>
              <a:t>, ray</a:t>
            </a:r>
            <a:r>
              <a:rPr lang="ko-KR" altLang="en-US"/>
              <a:t>는 이 안의 </a:t>
            </a:r>
            <a:r>
              <a:rPr lang="en-US" altLang="ko-KR"/>
              <a:t>pixel</a:t>
            </a:r>
            <a:r>
              <a:rPr lang="ko-KR" altLang="en-US"/>
              <a:t>을 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94AC21-066A-4D74-A194-23FC6A1CF8C8}"/>
              </a:ext>
            </a:extLst>
          </p:cNvPr>
          <p:cNvSpPr txBox="1"/>
          <p:nvPr/>
        </p:nvSpPr>
        <p:spPr>
          <a:xfrm>
            <a:off x="265695" y="3194211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resolution</a:t>
            </a:r>
            <a:r>
              <a:rPr lang="ko-KR" altLang="en-US"/>
              <a:t>에 따라 영역의 크기가 바뀌지는 않고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픽셀 간 촘촘함이 커진다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6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D5029-A293-4373-892F-7228F4D0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5DE0C6-0F82-4BF6-B859-922A2F9D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6450B0A-A48F-4138-8BBA-79358F6EF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04177"/>
            <a:ext cx="6336704" cy="46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57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0176C-F581-4C76-85B7-8357CCB4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바닥, 실내, 노란색, 다채로운이(가) 표시된 사진&#10;&#10;자동 생성된 설명">
            <a:extLst>
              <a:ext uri="{FF2B5EF4-FFF2-40B4-BE49-F238E27FC236}">
                <a16:creationId xmlns:a16="http://schemas.microsoft.com/office/drawing/2014/main" id="{D6B0A2CB-44BD-4AB7-95FA-3D21EFA27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4120619" cy="360373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E2A79-ADE2-4E61-BEE7-F123907F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91410-8DBE-407B-AB64-8E673C038A61}"/>
              </a:ext>
            </a:extLst>
          </p:cNvPr>
          <p:cNvSpPr txBox="1"/>
          <p:nvPr/>
        </p:nvSpPr>
        <p:spPr>
          <a:xfrm>
            <a:off x="1475656" y="115277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렌더링 한 모습</a:t>
            </a:r>
            <a:r>
              <a:rPr lang="en-US" altLang="ko-KR"/>
              <a:t>(without jitter)</a:t>
            </a:r>
            <a:endParaRPr lang="ko-KR" altLang="en-US"/>
          </a:p>
        </p:txBody>
      </p:sp>
      <p:pic>
        <p:nvPicPr>
          <p:cNvPr id="9" name="그림 8" descr="바닥, 실내, 다채로운이(가) 표시된 사진&#10;&#10;자동 생성된 설명">
            <a:extLst>
              <a:ext uri="{FF2B5EF4-FFF2-40B4-BE49-F238E27FC236}">
                <a16:creationId xmlns:a16="http://schemas.microsoft.com/office/drawing/2014/main" id="{C51D61D6-9892-46BD-8800-3D447B65B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656" y="1890883"/>
            <a:ext cx="4412972" cy="3668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00D9A6-3FF1-4991-BE3C-F73424CC3F74}"/>
              </a:ext>
            </a:extLst>
          </p:cNvPr>
          <p:cNvSpPr txBox="1"/>
          <p:nvPr/>
        </p:nvSpPr>
        <p:spPr>
          <a:xfrm>
            <a:off x="5652120" y="115277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렌더링 한 모습</a:t>
            </a:r>
            <a:r>
              <a:rPr lang="en-US" altLang="ko-KR"/>
              <a:t>(with jitter)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5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7CA36-E300-4929-90E2-F273E022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6D79E2-EBE2-4A11-9DC7-82BED3CD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5ED759-B30B-4C85-8FC8-D1ED58FDE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64904"/>
            <a:ext cx="6624736" cy="23241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BC7F788-CC29-48CB-9558-5FC34438D935}"/>
              </a:ext>
            </a:extLst>
          </p:cNvPr>
          <p:cNvSpPr/>
          <p:nvPr/>
        </p:nvSpPr>
        <p:spPr>
          <a:xfrm>
            <a:off x="5868144" y="2637143"/>
            <a:ext cx="1368152" cy="648072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37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62E30-CA30-4B4B-A9B8-2DB87D3A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EE3855E0-6283-458F-B11E-90447ED9C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2575344" cy="57606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C0D13-885D-4030-8862-8A3D7E639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FF28B51-FA01-477E-BFEF-84B7C1484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61957"/>
            <a:ext cx="3859003" cy="1036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4572F5-3F9A-4451-AE43-8DFB5F64C426}"/>
              </a:ext>
            </a:extLst>
          </p:cNvPr>
          <p:cNvSpPr txBox="1"/>
          <p:nvPr/>
        </p:nvSpPr>
        <p:spPr>
          <a:xfrm>
            <a:off x="755576" y="4509120"/>
            <a:ext cx="686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* custom primitive</a:t>
            </a:r>
            <a:r>
              <a:rPr lang="ko-KR" altLang="en-US"/>
              <a:t>를 사용할 경우 </a:t>
            </a:r>
            <a:r>
              <a:rPr lang="en-US" altLang="ko-KR"/>
              <a:t>hitgroup(CH, AH)</a:t>
            </a:r>
            <a:r>
              <a:rPr lang="ko-KR" altLang="en-US"/>
              <a:t>에 </a:t>
            </a:r>
            <a:endParaRPr lang="en-US" altLang="ko-KR"/>
          </a:p>
          <a:p>
            <a:r>
              <a:rPr lang="en-US" altLang="ko-KR"/>
              <a:t>intersection program</a:t>
            </a:r>
            <a:r>
              <a:rPr lang="ko-KR" altLang="en-US"/>
              <a:t>을 명시적으로 붙여주어야 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6E1F1-EA26-42ED-8D88-AC6FD9527959}"/>
              </a:ext>
            </a:extLst>
          </p:cNvPr>
          <p:cNvSpPr txBox="1"/>
          <p:nvPr/>
        </p:nvSpPr>
        <p:spPr>
          <a:xfrm>
            <a:off x="755576" y="5373216"/>
            <a:ext cx="6861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* triangle</a:t>
            </a:r>
            <a:r>
              <a:rPr lang="ko-KR" altLang="en-US"/>
              <a:t> </a:t>
            </a:r>
            <a:r>
              <a:rPr lang="en-US" altLang="ko-KR"/>
              <a:t>primitive</a:t>
            </a:r>
            <a:r>
              <a:rPr lang="ko-KR" altLang="en-US"/>
              <a:t>의 경우 명시하지 않으면</a:t>
            </a:r>
            <a:endParaRPr lang="en-US" altLang="ko-KR"/>
          </a:p>
          <a:p>
            <a:r>
              <a:rPr lang="en-US" altLang="ko-KR"/>
              <a:t>built-in intersection program</a:t>
            </a:r>
            <a:r>
              <a:rPr lang="ko-KR" altLang="en-US"/>
              <a:t>이 동작한다</a:t>
            </a:r>
            <a:r>
              <a:rPr lang="en-US" altLang="ko-KR"/>
              <a:t>.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E95B73D-334F-46B5-AE47-60B5E4C3A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9" y="2906793"/>
            <a:ext cx="5688632" cy="13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67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9E7623-7BA9-44C6-B79D-0C2B4B23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000E08-6ECB-45B6-AE54-33C20044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D1B707-96F5-4A7B-AE4A-105975B7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31530"/>
            <a:ext cx="6624736" cy="23241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E99F9A1-3FFE-49FA-B12A-2ACF8ADEE5A3}"/>
              </a:ext>
            </a:extLst>
          </p:cNvPr>
          <p:cNvSpPr/>
          <p:nvPr/>
        </p:nvSpPr>
        <p:spPr>
          <a:xfrm>
            <a:off x="5940152" y="3300043"/>
            <a:ext cx="1368152" cy="648072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5B16AB-02B1-4552-AD5E-790A241473BF}"/>
              </a:ext>
            </a:extLst>
          </p:cNvPr>
          <p:cNvSpPr/>
          <p:nvPr/>
        </p:nvSpPr>
        <p:spPr>
          <a:xfrm>
            <a:off x="4499992" y="3300043"/>
            <a:ext cx="1368152" cy="648072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1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2B16F-4C07-4E15-AA9D-29039650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051C56-B276-496C-A788-74E6751A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C1792-C6E9-4F7D-9431-223E5F3EBAB8}"/>
              </a:ext>
            </a:extLst>
          </p:cNvPr>
          <p:cNvSpPr txBox="1"/>
          <p:nvPr/>
        </p:nvSpPr>
        <p:spPr>
          <a:xfrm>
            <a:off x="971600" y="111616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optixWhitted.cpp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6661334-4394-4EF0-89AF-7B49C9405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4689592" cy="3888432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24AA208-2034-4F2D-8CC5-B3F2E5B8A294}"/>
              </a:ext>
            </a:extLst>
          </p:cNvPr>
          <p:cNvGrpSpPr/>
          <p:nvPr/>
        </p:nvGrpSpPr>
        <p:grpSpPr>
          <a:xfrm>
            <a:off x="6012160" y="2924944"/>
            <a:ext cx="1964904" cy="1604409"/>
            <a:chOff x="6768244" y="4757484"/>
            <a:chExt cx="1964904" cy="160440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0F3E2AA-2992-4C98-8687-B8F5924C1DE8}"/>
                </a:ext>
              </a:extLst>
            </p:cNvPr>
            <p:cNvSpPr txBox="1"/>
            <p:nvPr/>
          </p:nvSpPr>
          <p:spPr>
            <a:xfrm>
              <a:off x="7452320" y="4757484"/>
              <a:ext cx="936104" cy="369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hit</a:t>
              </a:r>
              <a:endParaRPr lang="ko-KR" altLang="en-US" dirty="0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DD3FCA4-853D-4C04-8708-E1969DBCDADD}"/>
                </a:ext>
              </a:extLst>
            </p:cNvPr>
            <p:cNvCxnSpPr>
              <a:cxnSpLocks/>
            </p:cNvCxnSpPr>
            <p:nvPr/>
          </p:nvCxnSpPr>
          <p:spPr>
            <a:xfrm>
              <a:off x="7663162" y="5199397"/>
              <a:ext cx="5182" cy="389843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62CF72F-152A-4DD4-BD06-F2FAC51B4F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2280" y="5209071"/>
              <a:ext cx="570882" cy="380169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1B31FAD-0550-43B1-890F-42609F24A32F}"/>
                </a:ext>
              </a:extLst>
            </p:cNvPr>
            <p:cNvCxnSpPr>
              <a:cxnSpLocks/>
            </p:cNvCxnSpPr>
            <p:nvPr/>
          </p:nvCxnSpPr>
          <p:spPr>
            <a:xfrm>
              <a:off x="7665753" y="5199397"/>
              <a:ext cx="564401" cy="389843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08E7359-D3BD-4A6F-A771-3A2DF0E5DD09}"/>
                </a:ext>
              </a:extLst>
            </p:cNvPr>
            <p:cNvSpPr txBox="1"/>
            <p:nvPr/>
          </p:nvSpPr>
          <p:spPr>
            <a:xfrm>
              <a:off x="6804248" y="563446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floor</a:t>
              </a:r>
              <a:endParaRPr lang="ko-KR" alt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192057-7328-44CD-81DF-494502A4BA2A}"/>
                </a:ext>
              </a:extLst>
            </p:cNvPr>
            <p:cNvSpPr txBox="1"/>
            <p:nvPr/>
          </p:nvSpPr>
          <p:spPr>
            <a:xfrm>
              <a:off x="7417159" y="562924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glass</a:t>
              </a:r>
              <a:endParaRPr lang="ko-KR" altLang="en-US" sz="12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45EC49-DE00-41DF-9ABC-D12B3D3CAC5D}"/>
                </a:ext>
              </a:extLst>
            </p:cNvPr>
            <p:cNvSpPr txBox="1"/>
            <p:nvPr/>
          </p:nvSpPr>
          <p:spPr>
            <a:xfrm>
              <a:off x="8085076" y="5629240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metal</a:t>
              </a:r>
              <a:endParaRPr lang="ko-KR" altLang="en-US" sz="1200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948CA27-7C23-48F2-BC6B-4B1B7078E2AA}"/>
                </a:ext>
              </a:extLst>
            </p:cNvPr>
            <p:cNvGrpSpPr/>
            <p:nvPr/>
          </p:nvGrpSpPr>
          <p:grpSpPr>
            <a:xfrm>
              <a:off x="6768244" y="5956683"/>
              <a:ext cx="612068" cy="393236"/>
              <a:chOff x="5284196" y="5229200"/>
              <a:chExt cx="1278266" cy="994974"/>
            </a:xfrm>
          </p:grpSpPr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C8BA518A-6787-41CE-8BA8-8BD3EE197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0112" y="5229200"/>
                <a:ext cx="21602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05F3FABA-61CD-41C7-B95A-233D756DD9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6136" y="5229200"/>
                <a:ext cx="19503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ABE49A-032B-4AFB-9147-C6D874818F7E}"/>
                  </a:ext>
                </a:extLst>
              </p:cNvPr>
              <p:cNvSpPr txBox="1"/>
              <p:nvPr/>
            </p:nvSpPr>
            <p:spPr>
              <a:xfrm>
                <a:off x="5284196" y="5562243"/>
                <a:ext cx="1278266" cy="661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r   o</a:t>
                </a:r>
                <a:endParaRPr lang="ko-KR" altLang="en-US" sz="1100" dirty="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0C7FF0D0-BBF9-4F20-B89D-99CCDA90105B}"/>
                </a:ext>
              </a:extLst>
            </p:cNvPr>
            <p:cNvGrpSpPr/>
            <p:nvPr/>
          </p:nvGrpSpPr>
          <p:grpSpPr>
            <a:xfrm>
              <a:off x="8115017" y="5968657"/>
              <a:ext cx="612068" cy="393236"/>
              <a:chOff x="5284196" y="5229200"/>
              <a:chExt cx="1278266" cy="994974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811FB0D9-CA08-4A52-A88D-A6BBF5D1E0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0112" y="5229200"/>
                <a:ext cx="21602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87B98F9-2618-462B-A8ED-241D88A1B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6136" y="5229200"/>
                <a:ext cx="19503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875532-AE70-4111-A727-D141C5C11190}"/>
                  </a:ext>
                </a:extLst>
              </p:cNvPr>
              <p:cNvSpPr txBox="1"/>
              <p:nvPr/>
            </p:nvSpPr>
            <p:spPr>
              <a:xfrm>
                <a:off x="5284196" y="5562243"/>
                <a:ext cx="1278266" cy="661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r   o</a:t>
                </a:r>
                <a:endParaRPr lang="ko-KR" altLang="en-US" sz="1100" dirty="0"/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2724A38-CD24-422D-B67E-2492FFB2B608}"/>
                </a:ext>
              </a:extLst>
            </p:cNvPr>
            <p:cNvGrpSpPr/>
            <p:nvPr/>
          </p:nvGrpSpPr>
          <p:grpSpPr>
            <a:xfrm>
              <a:off x="7427459" y="5968657"/>
              <a:ext cx="612068" cy="393236"/>
              <a:chOff x="5284196" y="5229200"/>
              <a:chExt cx="1278266" cy="994974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C6EC7A5-A52D-451D-9DF2-B04F6D3E77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0112" y="5229200"/>
                <a:ext cx="21602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C956680-DB4C-4C5E-BA1E-4AE30B544E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6136" y="5229200"/>
                <a:ext cx="19503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4D0AD8-EA05-4359-86F8-A87A06A6DF72}"/>
                  </a:ext>
                </a:extLst>
              </p:cNvPr>
              <p:cNvSpPr txBox="1"/>
              <p:nvPr/>
            </p:nvSpPr>
            <p:spPr>
              <a:xfrm>
                <a:off x="5284196" y="5562243"/>
                <a:ext cx="1278266" cy="661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r   o</a:t>
                </a:r>
                <a:endParaRPr lang="ko-KR" altLang="en-US" sz="1100" dirty="0"/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AC8976-5A1E-4E1D-B354-6FAA19725368}"/>
              </a:ext>
            </a:extLst>
          </p:cNvPr>
          <p:cNvSpPr/>
          <p:nvPr/>
        </p:nvSpPr>
        <p:spPr>
          <a:xfrm>
            <a:off x="6681981" y="2884716"/>
            <a:ext cx="1234217" cy="1840428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4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ADBB3-EC6A-4434-A570-76C5A5EA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A09E6E29-6034-4A55-BF51-62C46EDFB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51" y="1052513"/>
            <a:ext cx="6113060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A60FD-CF0A-4217-AF10-784421587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142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3A6EF-8528-4E63-B812-472D59E0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CAD33D-AB0F-4060-909E-04198FAC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E419702-54D8-4BF0-9C66-D3762C8F0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8" y="1483814"/>
            <a:ext cx="4857493" cy="3890371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F54036D9-8CFA-417B-8FB1-9039ADA972BF}"/>
              </a:ext>
            </a:extLst>
          </p:cNvPr>
          <p:cNvGrpSpPr/>
          <p:nvPr/>
        </p:nvGrpSpPr>
        <p:grpSpPr>
          <a:xfrm>
            <a:off x="6012160" y="2132856"/>
            <a:ext cx="2005578" cy="3393668"/>
            <a:chOff x="6012160" y="2132856"/>
            <a:chExt cx="2005578" cy="339366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723E94A-0B74-46BF-96B0-9CEF630E7601}"/>
                </a:ext>
              </a:extLst>
            </p:cNvPr>
            <p:cNvGrpSpPr/>
            <p:nvPr/>
          </p:nvGrpSpPr>
          <p:grpSpPr>
            <a:xfrm>
              <a:off x="6052834" y="2132856"/>
              <a:ext cx="1964904" cy="1604409"/>
              <a:chOff x="6768244" y="4757484"/>
              <a:chExt cx="1964904" cy="160440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DE12EE-1B07-48B3-9361-858506F5DA9E}"/>
                  </a:ext>
                </a:extLst>
              </p:cNvPr>
              <p:cNvSpPr txBox="1"/>
              <p:nvPr/>
            </p:nvSpPr>
            <p:spPr>
              <a:xfrm>
                <a:off x="7452320" y="4757484"/>
                <a:ext cx="936104" cy="369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hit</a:t>
                </a:r>
                <a:endParaRPr lang="ko-KR" altLang="en-US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0ACFDDD6-53E1-43B4-8243-535C390F68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3162" y="5199397"/>
                <a:ext cx="5182" cy="38984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5A070BF2-9FFC-4980-9344-0109C6EC06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2280" y="5209071"/>
                <a:ext cx="570882" cy="380169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F54FC66A-2CC8-4CFB-86E0-C55E6E00C2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5753" y="5199397"/>
                <a:ext cx="564401" cy="38984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3C1E80-A1CA-461B-AF5D-3C0F8B01E5A2}"/>
                  </a:ext>
                </a:extLst>
              </p:cNvPr>
              <p:cNvSpPr txBox="1"/>
              <p:nvPr/>
            </p:nvSpPr>
            <p:spPr>
              <a:xfrm>
                <a:off x="6804248" y="5634461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floor</a:t>
                </a:r>
                <a:endParaRPr lang="ko-KR" altLang="en-US" sz="12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F20D86-21D3-44CB-A533-3787E9064C71}"/>
                  </a:ext>
                </a:extLst>
              </p:cNvPr>
              <p:cNvSpPr txBox="1"/>
              <p:nvPr/>
            </p:nvSpPr>
            <p:spPr>
              <a:xfrm>
                <a:off x="7417159" y="5629241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glass</a:t>
                </a:r>
                <a:endParaRPr lang="ko-KR" altLang="en-US" sz="12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0C0FBD-1C21-4373-A28E-503CF2A622AC}"/>
                  </a:ext>
                </a:extLst>
              </p:cNvPr>
              <p:cNvSpPr txBox="1"/>
              <p:nvPr/>
            </p:nvSpPr>
            <p:spPr>
              <a:xfrm>
                <a:off x="8085076" y="5629240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metal</a:t>
                </a:r>
                <a:endParaRPr lang="ko-KR" altLang="en-US" sz="1200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09034AB-79A8-4AB5-9171-2A9BB9CB15C9}"/>
                  </a:ext>
                </a:extLst>
              </p:cNvPr>
              <p:cNvGrpSpPr/>
              <p:nvPr/>
            </p:nvGrpSpPr>
            <p:grpSpPr>
              <a:xfrm>
                <a:off x="6768244" y="5956683"/>
                <a:ext cx="612068" cy="393236"/>
                <a:chOff x="5284196" y="5229200"/>
                <a:chExt cx="1278266" cy="994974"/>
              </a:xfrm>
            </p:grpSpPr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AF65C3CA-7D42-43D5-9DB1-A627F49602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8C7BA5E9-0C46-4C3C-AB07-1057A0D868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008694-13D6-48FD-847D-0B47C5F6FD00}"/>
                    </a:ext>
                  </a:extLst>
                </p:cNvPr>
                <p:cNvSpPr txBox="1"/>
                <p:nvPr/>
              </p:nvSpPr>
              <p:spPr>
                <a:xfrm>
                  <a:off x="5284196" y="5562243"/>
                  <a:ext cx="1278266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C172881-74BE-4921-9972-9B9F5E05794C}"/>
                  </a:ext>
                </a:extLst>
              </p:cNvPr>
              <p:cNvGrpSpPr/>
              <p:nvPr/>
            </p:nvGrpSpPr>
            <p:grpSpPr>
              <a:xfrm>
                <a:off x="8115017" y="5968657"/>
                <a:ext cx="612068" cy="393236"/>
                <a:chOff x="5284196" y="5229200"/>
                <a:chExt cx="1278266" cy="994974"/>
              </a:xfrm>
            </p:grpSpPr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AE47A541-E769-4A2E-8513-3914BEDFD8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80476D49-99DF-464D-B962-5A22218E6F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11EE183-4E12-4EB6-8EC5-0C434F169F8A}"/>
                    </a:ext>
                  </a:extLst>
                </p:cNvPr>
                <p:cNvSpPr txBox="1"/>
                <p:nvPr/>
              </p:nvSpPr>
              <p:spPr>
                <a:xfrm>
                  <a:off x="5284196" y="5562243"/>
                  <a:ext cx="1278266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A3DB6C00-9019-4D0E-AF6F-4EA848FDE6A5}"/>
                  </a:ext>
                </a:extLst>
              </p:cNvPr>
              <p:cNvGrpSpPr/>
              <p:nvPr/>
            </p:nvGrpSpPr>
            <p:grpSpPr>
              <a:xfrm>
                <a:off x="7427459" y="5968657"/>
                <a:ext cx="612068" cy="393236"/>
                <a:chOff x="5284196" y="5229200"/>
                <a:chExt cx="1278266" cy="994974"/>
              </a:xfrm>
            </p:grpSpPr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D821B0C0-C681-4CC4-8957-FC824EA20A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F2242E85-AD22-4496-B9EC-3013803C4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39B0530-17BB-4773-9B87-09236EB63F35}"/>
                    </a:ext>
                  </a:extLst>
                </p:cNvPr>
                <p:cNvSpPr txBox="1"/>
                <p:nvPr/>
              </p:nvSpPr>
              <p:spPr>
                <a:xfrm>
                  <a:off x="5284196" y="5562243"/>
                  <a:ext cx="1278266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0AD823B-9D2E-4A8A-BE5B-4D1CA53F75E4}"/>
                </a:ext>
              </a:extLst>
            </p:cNvPr>
            <p:cNvSpPr/>
            <p:nvPr/>
          </p:nvSpPr>
          <p:spPr>
            <a:xfrm>
              <a:off x="6728304" y="3502771"/>
              <a:ext cx="438895" cy="261610"/>
            </a:xfrm>
            <a:prstGeom prst="rect">
              <a:avLst/>
            </a:prstGeom>
            <a:noFill/>
            <a:ln w="25400">
              <a:solidFill>
                <a:srgbClr val="FF66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422CC86-F911-45B9-9936-3CCCF6114C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1354" y="3752407"/>
              <a:ext cx="412894" cy="11887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91B3DFA-F1B2-4309-87E3-DCC0475204D1}"/>
                </a:ext>
              </a:extLst>
            </p:cNvPr>
            <p:cNvCxnSpPr>
              <a:cxnSpLocks/>
            </p:cNvCxnSpPr>
            <p:nvPr/>
          </p:nvCxnSpPr>
          <p:spPr>
            <a:xfrm>
              <a:off x="7050568" y="3780827"/>
              <a:ext cx="401752" cy="11920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88FFAA-8722-4599-A86F-29555DEBC17E}"/>
                </a:ext>
              </a:extLst>
            </p:cNvPr>
            <p:cNvSpPr txBox="1"/>
            <p:nvPr/>
          </p:nvSpPr>
          <p:spPr>
            <a:xfrm>
              <a:off x="6012160" y="5157192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CH</a:t>
              </a:r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018194-D33E-4A5C-A732-2F59BF3E22D1}"/>
                </a:ext>
              </a:extLst>
            </p:cNvPr>
            <p:cNvSpPr txBox="1"/>
            <p:nvPr/>
          </p:nvSpPr>
          <p:spPr>
            <a:xfrm>
              <a:off x="7226712" y="5157192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AH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0009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3A6EF-8528-4E63-B812-472D59E0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CAD33D-AB0F-4060-909E-04198FAC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31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23E94A-0B74-46BF-96B0-9CEF630E7601}"/>
              </a:ext>
            </a:extLst>
          </p:cNvPr>
          <p:cNvGrpSpPr/>
          <p:nvPr/>
        </p:nvGrpSpPr>
        <p:grpSpPr>
          <a:xfrm>
            <a:off x="6052834" y="2132856"/>
            <a:ext cx="1964904" cy="1604409"/>
            <a:chOff x="6768244" y="4757484"/>
            <a:chExt cx="1964904" cy="16044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DE12EE-1B07-48B3-9361-858506F5DA9E}"/>
                </a:ext>
              </a:extLst>
            </p:cNvPr>
            <p:cNvSpPr txBox="1"/>
            <p:nvPr/>
          </p:nvSpPr>
          <p:spPr>
            <a:xfrm>
              <a:off x="7452320" y="4757484"/>
              <a:ext cx="936104" cy="369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hit</a:t>
              </a:r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ACFDDD6-53E1-43B4-8243-535C390F6883}"/>
                </a:ext>
              </a:extLst>
            </p:cNvPr>
            <p:cNvCxnSpPr>
              <a:cxnSpLocks/>
            </p:cNvCxnSpPr>
            <p:nvPr/>
          </p:nvCxnSpPr>
          <p:spPr>
            <a:xfrm>
              <a:off x="7663162" y="5199397"/>
              <a:ext cx="5182" cy="389843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A070BF2-9FFC-4980-9344-0109C6EC06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92280" y="5209071"/>
              <a:ext cx="570882" cy="380169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54FC66A-2CC8-4CFB-86E0-C55E6E00C2F5}"/>
                </a:ext>
              </a:extLst>
            </p:cNvPr>
            <p:cNvCxnSpPr>
              <a:cxnSpLocks/>
            </p:cNvCxnSpPr>
            <p:nvPr/>
          </p:nvCxnSpPr>
          <p:spPr>
            <a:xfrm>
              <a:off x="7665753" y="5199397"/>
              <a:ext cx="564401" cy="389843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3C1E80-A1CA-461B-AF5D-3C0F8B01E5A2}"/>
                </a:ext>
              </a:extLst>
            </p:cNvPr>
            <p:cNvSpPr txBox="1"/>
            <p:nvPr/>
          </p:nvSpPr>
          <p:spPr>
            <a:xfrm>
              <a:off x="6804248" y="563446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floor</a:t>
              </a:r>
              <a:endParaRPr lang="ko-KR" alt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F20D86-21D3-44CB-A533-3787E9064C71}"/>
                </a:ext>
              </a:extLst>
            </p:cNvPr>
            <p:cNvSpPr txBox="1"/>
            <p:nvPr/>
          </p:nvSpPr>
          <p:spPr>
            <a:xfrm>
              <a:off x="7417159" y="5629241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glass</a:t>
              </a:r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0C0FBD-1C21-4373-A28E-503CF2A622AC}"/>
                </a:ext>
              </a:extLst>
            </p:cNvPr>
            <p:cNvSpPr txBox="1"/>
            <p:nvPr/>
          </p:nvSpPr>
          <p:spPr>
            <a:xfrm>
              <a:off x="8085076" y="5629240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metal</a:t>
              </a:r>
              <a:endParaRPr lang="ko-KR" altLang="en-US" sz="1200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09034AB-79A8-4AB5-9171-2A9BB9CB15C9}"/>
                </a:ext>
              </a:extLst>
            </p:cNvPr>
            <p:cNvGrpSpPr/>
            <p:nvPr/>
          </p:nvGrpSpPr>
          <p:grpSpPr>
            <a:xfrm>
              <a:off x="6768244" y="5956683"/>
              <a:ext cx="612068" cy="393236"/>
              <a:chOff x="5284196" y="5229200"/>
              <a:chExt cx="1278266" cy="994974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F65C3CA-7D42-43D5-9DB1-A627F49602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0112" y="5229200"/>
                <a:ext cx="21602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8C7BA5E9-0C46-4C3C-AB07-1057A0D86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6136" y="5229200"/>
                <a:ext cx="19503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008694-13D6-48FD-847D-0B47C5F6FD00}"/>
                  </a:ext>
                </a:extLst>
              </p:cNvPr>
              <p:cNvSpPr txBox="1"/>
              <p:nvPr/>
            </p:nvSpPr>
            <p:spPr>
              <a:xfrm>
                <a:off x="5284196" y="5562243"/>
                <a:ext cx="1278266" cy="661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r   o</a:t>
                </a:r>
                <a:endParaRPr lang="ko-KR" altLang="en-US" sz="1100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C172881-74BE-4921-9972-9B9F5E05794C}"/>
                </a:ext>
              </a:extLst>
            </p:cNvPr>
            <p:cNvGrpSpPr/>
            <p:nvPr/>
          </p:nvGrpSpPr>
          <p:grpSpPr>
            <a:xfrm>
              <a:off x="8115017" y="5968657"/>
              <a:ext cx="612068" cy="393236"/>
              <a:chOff x="5284196" y="5229200"/>
              <a:chExt cx="1278266" cy="994974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AE47A541-E769-4A2E-8513-3914BEDFD8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0112" y="5229200"/>
                <a:ext cx="21602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80476D49-99DF-464D-B962-5A22218E6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6136" y="5229200"/>
                <a:ext cx="19503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11EE183-4E12-4EB6-8EC5-0C434F169F8A}"/>
                  </a:ext>
                </a:extLst>
              </p:cNvPr>
              <p:cNvSpPr txBox="1"/>
              <p:nvPr/>
            </p:nvSpPr>
            <p:spPr>
              <a:xfrm>
                <a:off x="5284196" y="5562243"/>
                <a:ext cx="1278266" cy="661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r   o</a:t>
                </a:r>
                <a:endParaRPr lang="ko-KR" altLang="en-US" sz="1100" dirty="0"/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3DB6C00-9019-4D0E-AF6F-4EA848FDE6A5}"/>
                </a:ext>
              </a:extLst>
            </p:cNvPr>
            <p:cNvGrpSpPr/>
            <p:nvPr/>
          </p:nvGrpSpPr>
          <p:grpSpPr>
            <a:xfrm>
              <a:off x="7427459" y="5968657"/>
              <a:ext cx="612068" cy="393236"/>
              <a:chOff x="5284196" y="5229200"/>
              <a:chExt cx="1278266" cy="994974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D821B0C0-C681-4CC4-8957-FC824EA20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0112" y="5229200"/>
                <a:ext cx="21602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2242E85-AD22-4496-B9EC-3013803C40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6136" y="5229200"/>
                <a:ext cx="195034" cy="360040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9B0530-17BB-4773-9B87-09236EB63F35}"/>
                  </a:ext>
                </a:extLst>
              </p:cNvPr>
              <p:cNvSpPr txBox="1"/>
              <p:nvPr/>
            </p:nvSpPr>
            <p:spPr>
              <a:xfrm>
                <a:off x="5284196" y="5562243"/>
                <a:ext cx="1278266" cy="661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r   o</a:t>
                </a:r>
                <a:endParaRPr lang="ko-KR" altLang="en-US" sz="1100" dirty="0"/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AD823B-9D2E-4A8A-BE5B-4D1CA53F75E4}"/>
              </a:ext>
            </a:extLst>
          </p:cNvPr>
          <p:cNvSpPr/>
          <p:nvPr/>
        </p:nvSpPr>
        <p:spPr>
          <a:xfrm>
            <a:off x="7416141" y="3480990"/>
            <a:ext cx="438895" cy="261610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422CC86-F911-45B9-9936-3CCCF6114C32}"/>
              </a:ext>
            </a:extLst>
          </p:cNvPr>
          <p:cNvCxnSpPr>
            <a:cxnSpLocks/>
          </p:cNvCxnSpPr>
          <p:nvPr/>
        </p:nvCxnSpPr>
        <p:spPr>
          <a:xfrm flipH="1">
            <a:off x="7201427" y="3747380"/>
            <a:ext cx="313317" cy="1265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1B3DFA-F1B2-4309-87E3-DCC0475204D1}"/>
              </a:ext>
            </a:extLst>
          </p:cNvPr>
          <p:cNvCxnSpPr>
            <a:cxnSpLocks/>
          </p:cNvCxnSpPr>
          <p:nvPr/>
        </p:nvCxnSpPr>
        <p:spPr>
          <a:xfrm>
            <a:off x="7738126" y="3750741"/>
            <a:ext cx="273549" cy="1262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388FFAA-8722-4599-A86F-29555DEBC17E}"/>
              </a:ext>
            </a:extLst>
          </p:cNvPr>
          <p:cNvSpPr txBox="1"/>
          <p:nvPr/>
        </p:nvSpPr>
        <p:spPr>
          <a:xfrm>
            <a:off x="6932448" y="5039035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CH</a:t>
            </a: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018194-D33E-4A5C-A732-2F59BF3E22D1}"/>
              </a:ext>
            </a:extLst>
          </p:cNvPr>
          <p:cNvSpPr txBox="1"/>
          <p:nvPr/>
        </p:nvSpPr>
        <p:spPr>
          <a:xfrm>
            <a:off x="7745848" y="5046246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CH</a:t>
            </a:r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9D6315C-E2BA-4953-8329-2A9F04951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0" y="1618636"/>
            <a:ext cx="5513210" cy="42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72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CC273-27D1-4943-B47A-BC82B147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5AFA82-1BB1-4B7C-AE7C-E52638BF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0AA48B-AD26-4228-85A0-2C4CD50DBD5B}"/>
              </a:ext>
            </a:extLst>
          </p:cNvPr>
          <p:cNvGrpSpPr/>
          <p:nvPr/>
        </p:nvGrpSpPr>
        <p:grpSpPr>
          <a:xfrm>
            <a:off x="2051720" y="1268760"/>
            <a:ext cx="4042792" cy="3437229"/>
            <a:chOff x="4633664" y="2132856"/>
            <a:chExt cx="4042792" cy="34372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976F36C-6791-442B-9BAE-36DA24C14690}"/>
                </a:ext>
              </a:extLst>
            </p:cNvPr>
            <p:cNvGrpSpPr/>
            <p:nvPr/>
          </p:nvGrpSpPr>
          <p:grpSpPr>
            <a:xfrm>
              <a:off x="6052834" y="2132856"/>
              <a:ext cx="1964904" cy="1604409"/>
              <a:chOff x="6768244" y="4757484"/>
              <a:chExt cx="1964904" cy="160440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A5EBBB-4B3C-4070-82E9-038BE5E3D347}"/>
                  </a:ext>
                </a:extLst>
              </p:cNvPr>
              <p:cNvSpPr txBox="1"/>
              <p:nvPr/>
            </p:nvSpPr>
            <p:spPr>
              <a:xfrm>
                <a:off x="7452320" y="4757484"/>
                <a:ext cx="936104" cy="369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hit</a:t>
                </a:r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016674A-6709-415F-89CC-BE8EC57D2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3162" y="5199397"/>
                <a:ext cx="5182" cy="38984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87EAFE9-BAFC-46A9-843A-21D5227696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2280" y="5209071"/>
                <a:ext cx="570882" cy="380169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04105267-7EE3-412A-96C6-B27662654E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5753" y="5199397"/>
                <a:ext cx="564401" cy="38984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0FBE5A-D083-4559-B956-641611B76523}"/>
                  </a:ext>
                </a:extLst>
              </p:cNvPr>
              <p:cNvSpPr txBox="1"/>
              <p:nvPr/>
            </p:nvSpPr>
            <p:spPr>
              <a:xfrm>
                <a:off x="6804248" y="5634461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floor</a:t>
                </a:r>
                <a:endParaRPr lang="ko-KR" alt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240261-7C94-41CF-AACE-430DA12C012F}"/>
                  </a:ext>
                </a:extLst>
              </p:cNvPr>
              <p:cNvSpPr txBox="1"/>
              <p:nvPr/>
            </p:nvSpPr>
            <p:spPr>
              <a:xfrm>
                <a:off x="7417159" y="5629241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glass</a:t>
                </a:r>
                <a:endParaRPr lang="ko-KR" altLang="en-US" sz="12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C365C6-5B8F-410B-B795-C45EE9C310C4}"/>
                  </a:ext>
                </a:extLst>
              </p:cNvPr>
              <p:cNvSpPr txBox="1"/>
              <p:nvPr/>
            </p:nvSpPr>
            <p:spPr>
              <a:xfrm>
                <a:off x="8085076" y="5629240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metal</a:t>
                </a:r>
                <a:endParaRPr lang="ko-KR" altLang="en-US" sz="1200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24A7812-1BCD-4FD3-AF57-B8B9E274B291}"/>
                  </a:ext>
                </a:extLst>
              </p:cNvPr>
              <p:cNvGrpSpPr/>
              <p:nvPr/>
            </p:nvGrpSpPr>
            <p:grpSpPr>
              <a:xfrm>
                <a:off x="6768244" y="5956683"/>
                <a:ext cx="612068" cy="393236"/>
                <a:chOff x="5284196" y="5229200"/>
                <a:chExt cx="1278266" cy="994974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51D62752-35BB-469C-9A24-D9DE90035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101DD184-9A12-4071-AE8A-0346C8F1B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97205CD-A0E2-46B0-97C4-7E3CA2DBAE0A}"/>
                    </a:ext>
                  </a:extLst>
                </p:cNvPr>
                <p:cNvSpPr txBox="1"/>
                <p:nvPr/>
              </p:nvSpPr>
              <p:spPr>
                <a:xfrm>
                  <a:off x="5284196" y="5562243"/>
                  <a:ext cx="1278266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2055F50-5D07-4994-B97E-E3492A631BF1}"/>
                  </a:ext>
                </a:extLst>
              </p:cNvPr>
              <p:cNvGrpSpPr/>
              <p:nvPr/>
            </p:nvGrpSpPr>
            <p:grpSpPr>
              <a:xfrm>
                <a:off x="8115017" y="5968657"/>
                <a:ext cx="612068" cy="393236"/>
                <a:chOff x="5284196" y="5229200"/>
                <a:chExt cx="1278266" cy="994974"/>
              </a:xfrm>
            </p:grpSpPr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847316F2-4EE5-49F3-9F39-BC6D48502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DBA376C0-B0C4-485F-B2F0-C5941AF41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6A9C391-0904-4993-B4B5-C652D03D3CB3}"/>
                    </a:ext>
                  </a:extLst>
                </p:cNvPr>
                <p:cNvSpPr txBox="1"/>
                <p:nvPr/>
              </p:nvSpPr>
              <p:spPr>
                <a:xfrm>
                  <a:off x="5284196" y="5562243"/>
                  <a:ext cx="1278266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1172194-BDA4-4A77-AF28-71285947F8E5}"/>
                  </a:ext>
                </a:extLst>
              </p:cNvPr>
              <p:cNvGrpSpPr/>
              <p:nvPr/>
            </p:nvGrpSpPr>
            <p:grpSpPr>
              <a:xfrm>
                <a:off x="7427459" y="5968657"/>
                <a:ext cx="612068" cy="393236"/>
                <a:chOff x="5284196" y="5229200"/>
                <a:chExt cx="1278266" cy="994974"/>
              </a:xfrm>
            </p:grpSpPr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404B1D0C-AC63-4183-8D24-C7F8B2F79C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F2C2058-0ED7-429A-8FFE-8E79B56B1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70D0C9B-B8E2-4407-8B4B-1DD2A8A677F4}"/>
                    </a:ext>
                  </a:extLst>
                </p:cNvPr>
                <p:cNvSpPr txBox="1"/>
                <p:nvPr/>
              </p:nvSpPr>
              <p:spPr>
                <a:xfrm>
                  <a:off x="5284196" y="5562243"/>
                  <a:ext cx="1278266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8E5FB1-DEA1-417A-A6C6-5F208C7E7C9D}"/>
                </a:ext>
              </a:extLst>
            </p:cNvPr>
            <p:cNvSpPr/>
            <p:nvPr/>
          </p:nvSpPr>
          <p:spPr>
            <a:xfrm>
              <a:off x="6728304" y="3502771"/>
              <a:ext cx="438895" cy="261610"/>
            </a:xfrm>
            <a:prstGeom prst="rect">
              <a:avLst/>
            </a:prstGeom>
            <a:noFill/>
            <a:ln w="25400">
              <a:solidFill>
                <a:srgbClr val="FF66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178DE10-EF30-4110-B7D4-4BA0BF0DD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1696" y="3752407"/>
              <a:ext cx="1882552" cy="12826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BEB29AB-C864-452F-9BEC-F8122BCF2700}"/>
                </a:ext>
              </a:extLst>
            </p:cNvPr>
            <p:cNvCxnSpPr>
              <a:cxnSpLocks/>
            </p:cNvCxnSpPr>
            <p:nvPr/>
          </p:nvCxnSpPr>
          <p:spPr>
            <a:xfrm>
              <a:off x="7050568" y="3780827"/>
              <a:ext cx="1265848" cy="13763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DF6F8B-F369-42F0-9540-FEF522408ED0}"/>
                </a:ext>
              </a:extLst>
            </p:cNvPr>
            <p:cNvSpPr txBox="1"/>
            <p:nvPr/>
          </p:nvSpPr>
          <p:spPr>
            <a:xfrm>
              <a:off x="4633664" y="5167077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CH</a:t>
              </a: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0A3635-E5C9-44BF-8179-5AD07FD4FC0B}"/>
                </a:ext>
              </a:extLst>
            </p:cNvPr>
            <p:cNvSpPr txBox="1"/>
            <p:nvPr/>
          </p:nvSpPr>
          <p:spPr>
            <a:xfrm>
              <a:off x="8100392" y="5200753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AH</a:t>
              </a:r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91DEFB-FAA1-43AE-AEC3-2AE742D84765}"/>
              </a:ext>
            </a:extLst>
          </p:cNvPr>
          <p:cNvSpPr txBox="1"/>
          <p:nvPr/>
        </p:nvSpPr>
        <p:spPr>
          <a:xfrm>
            <a:off x="501590" y="4964695"/>
            <a:ext cx="332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__closesthit__glass_radiance</a:t>
            </a:r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8F63D-DEAF-4567-B897-A7259A6A917B}"/>
              </a:ext>
            </a:extLst>
          </p:cNvPr>
          <p:cNvSpPr txBox="1"/>
          <p:nvPr/>
        </p:nvSpPr>
        <p:spPr>
          <a:xfrm>
            <a:off x="4494334" y="4962661"/>
            <a:ext cx="332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__anyhit__glass_occlusion</a:t>
            </a:r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EBE6DC-3B9B-4CCF-BAD4-08884C2FBA58}"/>
              </a:ext>
            </a:extLst>
          </p:cNvPr>
          <p:cNvSpPr txBox="1"/>
          <p:nvPr/>
        </p:nvSpPr>
        <p:spPr>
          <a:xfrm>
            <a:off x="1296352" y="6022007"/>
            <a:ext cx="605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* </a:t>
            </a:r>
            <a:r>
              <a:rPr lang="ko-KR" altLang="en-US"/>
              <a:t>프로그램에 맞는 </a:t>
            </a:r>
            <a:r>
              <a:rPr lang="en-US" altLang="ko-KR"/>
              <a:t>function prefix</a:t>
            </a:r>
            <a:r>
              <a:rPr lang="ko-KR" altLang="en-US"/>
              <a:t>를 반드시 지켜야한다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953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C0790-ADBF-4794-B7D8-E51AD61A0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101FF-F768-43F5-8A3B-A1CD7160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5D5D0EA-4283-4026-BFC3-3DB17E08D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76846"/>
            <a:ext cx="6496251" cy="45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85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185B-6767-4014-9186-89A6D182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F76C1F-2C92-4130-A8E2-595E7078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06AFAC2-EA16-4671-9785-AB3B3120A6F6}"/>
              </a:ext>
            </a:extLst>
          </p:cNvPr>
          <p:cNvSpPr/>
          <p:nvPr/>
        </p:nvSpPr>
        <p:spPr>
          <a:xfrm>
            <a:off x="2771800" y="1916832"/>
            <a:ext cx="3456384" cy="338437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40FEF2-57A1-4B31-9F6D-75A2A092F458}"/>
              </a:ext>
            </a:extLst>
          </p:cNvPr>
          <p:cNvSpPr/>
          <p:nvPr/>
        </p:nvSpPr>
        <p:spPr>
          <a:xfrm>
            <a:off x="3079930" y="2249807"/>
            <a:ext cx="2840124" cy="27485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863AE71-ED69-4C25-8294-0305C8591399}"/>
              </a:ext>
            </a:extLst>
          </p:cNvPr>
          <p:cNvCxnSpPr>
            <a:cxnSpLocks/>
          </p:cNvCxnSpPr>
          <p:nvPr/>
        </p:nvCxnSpPr>
        <p:spPr>
          <a:xfrm>
            <a:off x="611560" y="2564904"/>
            <a:ext cx="2540378" cy="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23DB0C-FD3B-44BD-9896-97A909995B7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51938" y="2579962"/>
            <a:ext cx="343919" cy="7236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1B5E58-99FB-4935-8B77-563A9A743D0C}"/>
              </a:ext>
            </a:extLst>
          </p:cNvPr>
          <p:cNvCxnSpPr>
            <a:cxnSpLocks/>
          </p:cNvCxnSpPr>
          <p:nvPr/>
        </p:nvCxnSpPr>
        <p:spPr>
          <a:xfrm>
            <a:off x="3495857" y="2667379"/>
            <a:ext cx="1724215" cy="1121661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2B07CD1-9EF5-48EB-8D71-34E5FE5447E9}"/>
              </a:ext>
            </a:extLst>
          </p:cNvPr>
          <p:cNvCxnSpPr>
            <a:cxnSpLocks/>
          </p:cNvCxnSpPr>
          <p:nvPr/>
        </p:nvCxnSpPr>
        <p:spPr>
          <a:xfrm flipH="1">
            <a:off x="3283933" y="1628800"/>
            <a:ext cx="63931" cy="990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7B5BAA-0D2D-40B9-AC28-F8B7F40839C8}"/>
              </a:ext>
            </a:extLst>
          </p:cNvPr>
          <p:cNvCxnSpPr>
            <a:cxnSpLocks/>
          </p:cNvCxnSpPr>
          <p:nvPr/>
        </p:nvCxnSpPr>
        <p:spPr>
          <a:xfrm flipV="1">
            <a:off x="1475656" y="2564904"/>
            <a:ext cx="1676282" cy="12241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6F9E363-1639-4C7F-9AEB-68C10CC3B0F3}"/>
              </a:ext>
            </a:extLst>
          </p:cNvPr>
          <p:cNvCxnSpPr>
            <a:cxnSpLocks/>
          </p:cNvCxnSpPr>
          <p:nvPr/>
        </p:nvCxnSpPr>
        <p:spPr>
          <a:xfrm flipH="1">
            <a:off x="3501929" y="1700808"/>
            <a:ext cx="2942279" cy="9566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5A2A061-0D0C-4F0D-939C-6C4B264FC8E6}"/>
              </a:ext>
            </a:extLst>
          </p:cNvPr>
          <p:cNvSpPr txBox="1"/>
          <p:nvPr/>
        </p:nvSpPr>
        <p:spPr>
          <a:xfrm>
            <a:off x="2623807" y="951443"/>
            <a:ext cx="158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hit</a:t>
            </a:r>
            <a:r>
              <a:rPr lang="ko-KR" altLang="en-US"/>
              <a:t> </a:t>
            </a:r>
            <a:r>
              <a:rPr lang="en-US" altLang="ko-KR"/>
              <a:t>point</a:t>
            </a:r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5CEC5E-539D-442C-8AA4-6442A0FDAAD1}"/>
              </a:ext>
            </a:extLst>
          </p:cNvPr>
          <p:cNvSpPr txBox="1"/>
          <p:nvPr/>
        </p:nvSpPr>
        <p:spPr>
          <a:xfrm>
            <a:off x="611560" y="4209030"/>
            <a:ext cx="158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fhp</a:t>
            </a:r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6F4854-8178-4221-A074-85C5EFD5BFA1}"/>
              </a:ext>
            </a:extLst>
          </p:cNvPr>
          <p:cNvSpPr txBox="1"/>
          <p:nvPr/>
        </p:nvSpPr>
        <p:spPr>
          <a:xfrm>
            <a:off x="6660232" y="1444134"/>
            <a:ext cx="158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bhp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038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52167-7FE7-492C-BF4E-1B46A9FA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E1F76FB6-2FAD-483D-8BA1-E666C449B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9"/>
            <a:ext cx="2592288" cy="725619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4DFC84-BE9D-4964-8B0E-96FF08CB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5D90109-28B3-4020-B5E6-7C6CAC06E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8"/>
            <a:ext cx="7524328" cy="355272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09D480A-74B3-4BD4-84FA-631BA417380E}"/>
              </a:ext>
            </a:extLst>
          </p:cNvPr>
          <p:cNvCxnSpPr>
            <a:cxnSpLocks/>
          </p:cNvCxnSpPr>
          <p:nvPr/>
        </p:nvCxnSpPr>
        <p:spPr>
          <a:xfrm flipH="1">
            <a:off x="1547664" y="2060848"/>
            <a:ext cx="2304256" cy="2214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8F15D4-4C1D-4638-A16A-4C7EE27B363D}"/>
              </a:ext>
            </a:extLst>
          </p:cNvPr>
          <p:cNvSpPr txBox="1"/>
          <p:nvPr/>
        </p:nvSpPr>
        <p:spPr>
          <a:xfrm>
            <a:off x="3995936" y="1484784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ray</a:t>
            </a:r>
            <a:r>
              <a:rPr lang="ko-KR" altLang="en-US"/>
              <a:t>와 </a:t>
            </a:r>
            <a:r>
              <a:rPr lang="en-US" altLang="ko-KR"/>
              <a:t>object </a:t>
            </a:r>
            <a:r>
              <a:rPr lang="ko-KR" altLang="en-US"/>
              <a:t>간 각도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-90&lt;x&lt;90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286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8FBD6-CC10-404E-A5C5-622FF648B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EBC00411-DA22-4197-99E4-5BC46710C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998669"/>
            <a:ext cx="5271664" cy="520027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AE4011-C51F-40C6-9358-BF94DCB5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B5921-D94E-48BA-B27B-3A814E0866F9}"/>
              </a:ext>
            </a:extLst>
          </p:cNvPr>
          <p:cNvSpPr txBox="1"/>
          <p:nvPr/>
        </p:nvSpPr>
        <p:spPr>
          <a:xfrm>
            <a:off x="611560" y="19168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Beer’s law?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64C8D-343F-413F-81FD-B698E1F8B9B7}"/>
              </a:ext>
            </a:extLst>
          </p:cNvPr>
          <p:cNvSpPr txBox="1"/>
          <p:nvPr/>
        </p:nvSpPr>
        <p:spPr>
          <a:xfrm>
            <a:off x="233992" y="3022794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빛의 감쇠에 대한 법칙으로 이해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04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183FE-C70B-45D3-A036-01A44013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A37972B2-90E3-49F8-85CE-CAFE1A2A2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204" y="1426270"/>
            <a:ext cx="5845519" cy="441140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ABE07C-5B6D-4371-A859-23B6A9B8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0051A-12F1-4FCB-BBCF-F7874B6E3E3B}"/>
              </a:ext>
            </a:extLst>
          </p:cNvPr>
          <p:cNvSpPr txBox="1"/>
          <p:nvPr/>
        </p:nvSpPr>
        <p:spPr>
          <a:xfrm>
            <a:off x="539552" y="148478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굴절 계산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C75B4-F530-4FF9-B3ED-16FB14A90576}"/>
              </a:ext>
            </a:extLst>
          </p:cNvPr>
          <p:cNvSpPr txBox="1"/>
          <p:nvPr/>
        </p:nvSpPr>
        <p:spPr>
          <a:xfrm>
            <a:off x="262277" y="2132856"/>
            <a:ext cx="252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refract()</a:t>
            </a:r>
            <a:r>
              <a:rPr lang="ko-KR" altLang="en-US"/>
              <a:t>는 </a:t>
            </a:r>
            <a:r>
              <a:rPr lang="en-US" altLang="ko-KR"/>
              <a:t>bool type function, </a:t>
            </a:r>
            <a:r>
              <a:rPr lang="ko-KR" altLang="en-US"/>
              <a:t>굴절이 가능한 경우 </a:t>
            </a:r>
            <a:r>
              <a:rPr lang="en-US" altLang="ko-KR"/>
              <a:t>t</a:t>
            </a:r>
            <a:r>
              <a:rPr lang="ko-KR" altLang="en-US"/>
              <a:t>에 </a:t>
            </a:r>
            <a:r>
              <a:rPr lang="en-US" altLang="ko-KR"/>
              <a:t>ray</a:t>
            </a:r>
            <a:r>
              <a:rPr lang="ko-KR" altLang="en-US"/>
              <a:t>의 굴절 벡터를 담는다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DBF88-8569-4884-8E6F-89CD6A58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2B713C9-2AB9-4F5E-80AB-CCFA5E9CF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836712"/>
            <a:ext cx="5002023" cy="396044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102F7D-52D8-456D-91A2-27ED715B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AB7F1F-ACC8-4F5E-A096-36306536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941168"/>
            <a:ext cx="8568952" cy="14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24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244E8-0E6B-4005-A52A-CF2011D0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2C537B75-6462-4394-868B-95877B113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28800"/>
            <a:ext cx="5812003" cy="417668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BA44AD-38A1-4FA8-AC2D-AB75E5E3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B9396-78BE-450A-99BC-DEF88FB5747C}"/>
              </a:ext>
            </a:extLst>
          </p:cNvPr>
          <p:cNvSpPr txBox="1"/>
          <p:nvPr/>
        </p:nvSpPr>
        <p:spPr>
          <a:xfrm>
            <a:off x="395536" y="2204864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굴절된 포인트에서 다시 빛을 쏘는 부분으로 추정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8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4171E-00D8-4BCF-B309-9F9D854C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65C5CD7-FFA1-4F33-9B8E-B221F1EED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02472"/>
            <a:ext cx="5184576" cy="360517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564161-880E-4AC5-B61D-18869278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52BE5-B851-4913-A877-3D8AC2293C3B}"/>
              </a:ext>
            </a:extLst>
          </p:cNvPr>
          <p:cNvSpPr txBox="1"/>
          <p:nvPr/>
        </p:nvSpPr>
        <p:spPr>
          <a:xfrm>
            <a:off x="3347864" y="961149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optixMeshViewer.cpp</a:t>
            </a:r>
            <a:r>
              <a:rPr lang="ko-KR" altLang="en-US" dirty="0"/>
              <a:t>와 거의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11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70ECC-3C14-4299-A9D3-F8DEF6E3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E03529EF-C671-4E17-870A-3419F6C30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340768"/>
            <a:ext cx="5904780" cy="32470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760641-18C6-4B35-AA8E-1367EA5AC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7EEDD-4C1D-43B9-80D5-F8B832D7E842}"/>
              </a:ext>
            </a:extLst>
          </p:cNvPr>
          <p:cNvSpPr txBox="1"/>
          <p:nvPr/>
        </p:nvSpPr>
        <p:spPr>
          <a:xfrm>
            <a:off x="323528" y="1628800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반사 계산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272B6-6030-42E2-8E6D-6F49EB5405EE}"/>
              </a:ext>
            </a:extLst>
          </p:cNvPr>
          <p:cNvSpPr txBox="1"/>
          <p:nvPr/>
        </p:nvSpPr>
        <p:spPr>
          <a:xfrm>
            <a:off x="327993" y="2375437"/>
            <a:ext cx="1795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반사 </a:t>
            </a:r>
            <a:r>
              <a:rPr lang="en-US" altLang="ko-KR"/>
              <a:t>color</a:t>
            </a:r>
            <a:r>
              <a:rPr lang="ko-KR" altLang="en-US"/>
              <a:t>를</a:t>
            </a:r>
            <a:endParaRPr lang="en-US" altLang="ko-KR"/>
          </a:p>
          <a:p>
            <a:r>
              <a:rPr lang="en-US" altLang="ko-KR"/>
              <a:t>result</a:t>
            </a:r>
            <a:r>
              <a:rPr lang="ko-KR" altLang="en-US"/>
              <a:t>에 더하고</a:t>
            </a:r>
            <a:endParaRPr lang="en-US" altLang="ko-KR"/>
          </a:p>
          <a:p>
            <a:r>
              <a:rPr lang="en-US" altLang="ko-KR"/>
              <a:t>set</a:t>
            </a:r>
            <a:r>
              <a:rPr lang="ko-KR" altLang="en-US"/>
              <a:t>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58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CC273-27D1-4943-B47A-BC82B147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5AFA82-1BB1-4B7C-AE7C-E52638BF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41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0AA48B-AD26-4228-85A0-2C4CD50DBD5B}"/>
              </a:ext>
            </a:extLst>
          </p:cNvPr>
          <p:cNvGrpSpPr/>
          <p:nvPr/>
        </p:nvGrpSpPr>
        <p:grpSpPr>
          <a:xfrm>
            <a:off x="2051720" y="1268760"/>
            <a:ext cx="4042792" cy="3437229"/>
            <a:chOff x="4633664" y="2132856"/>
            <a:chExt cx="4042792" cy="34372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976F36C-6791-442B-9BAE-36DA24C14690}"/>
                </a:ext>
              </a:extLst>
            </p:cNvPr>
            <p:cNvGrpSpPr/>
            <p:nvPr/>
          </p:nvGrpSpPr>
          <p:grpSpPr>
            <a:xfrm>
              <a:off x="6052834" y="2132856"/>
              <a:ext cx="1964904" cy="1604409"/>
              <a:chOff x="6768244" y="4757484"/>
              <a:chExt cx="1964904" cy="160440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A5EBBB-4B3C-4070-82E9-038BE5E3D347}"/>
                  </a:ext>
                </a:extLst>
              </p:cNvPr>
              <p:cNvSpPr txBox="1"/>
              <p:nvPr/>
            </p:nvSpPr>
            <p:spPr>
              <a:xfrm>
                <a:off x="7452320" y="4757484"/>
                <a:ext cx="936104" cy="369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hit</a:t>
                </a:r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016674A-6709-415F-89CC-BE8EC57D2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3162" y="5199397"/>
                <a:ext cx="5182" cy="38984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187EAFE9-BAFC-46A9-843A-21D5227696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2280" y="5209071"/>
                <a:ext cx="570882" cy="380169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04105267-7EE3-412A-96C6-B27662654E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5753" y="5199397"/>
                <a:ext cx="564401" cy="38984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0FBE5A-D083-4559-B956-641611B76523}"/>
                  </a:ext>
                </a:extLst>
              </p:cNvPr>
              <p:cNvSpPr txBox="1"/>
              <p:nvPr/>
            </p:nvSpPr>
            <p:spPr>
              <a:xfrm>
                <a:off x="6804248" y="5634461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floor</a:t>
                </a:r>
                <a:endParaRPr lang="ko-KR" alt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240261-7C94-41CF-AACE-430DA12C012F}"/>
                  </a:ext>
                </a:extLst>
              </p:cNvPr>
              <p:cNvSpPr txBox="1"/>
              <p:nvPr/>
            </p:nvSpPr>
            <p:spPr>
              <a:xfrm>
                <a:off x="7417159" y="5629241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glass</a:t>
                </a:r>
                <a:endParaRPr lang="ko-KR" altLang="en-US" sz="12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C365C6-5B8F-410B-B795-C45EE9C310C4}"/>
                  </a:ext>
                </a:extLst>
              </p:cNvPr>
              <p:cNvSpPr txBox="1"/>
              <p:nvPr/>
            </p:nvSpPr>
            <p:spPr>
              <a:xfrm>
                <a:off x="8085076" y="5629240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metal</a:t>
                </a:r>
                <a:endParaRPr lang="ko-KR" altLang="en-US" sz="1200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524A7812-1BCD-4FD3-AF57-B8B9E274B291}"/>
                  </a:ext>
                </a:extLst>
              </p:cNvPr>
              <p:cNvGrpSpPr/>
              <p:nvPr/>
            </p:nvGrpSpPr>
            <p:grpSpPr>
              <a:xfrm>
                <a:off x="6768244" y="5956683"/>
                <a:ext cx="612068" cy="393236"/>
                <a:chOff x="5284196" y="5229200"/>
                <a:chExt cx="1278266" cy="994974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51D62752-35BB-469C-9A24-D9DE90035F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101DD184-9A12-4071-AE8A-0346C8F1B0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97205CD-A0E2-46B0-97C4-7E3CA2DBAE0A}"/>
                    </a:ext>
                  </a:extLst>
                </p:cNvPr>
                <p:cNvSpPr txBox="1"/>
                <p:nvPr/>
              </p:nvSpPr>
              <p:spPr>
                <a:xfrm>
                  <a:off x="5284196" y="5562243"/>
                  <a:ext cx="1278266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2055F50-5D07-4994-B97E-E3492A631BF1}"/>
                  </a:ext>
                </a:extLst>
              </p:cNvPr>
              <p:cNvGrpSpPr/>
              <p:nvPr/>
            </p:nvGrpSpPr>
            <p:grpSpPr>
              <a:xfrm>
                <a:off x="8115017" y="5968657"/>
                <a:ext cx="612068" cy="393236"/>
                <a:chOff x="5284196" y="5229200"/>
                <a:chExt cx="1278266" cy="994974"/>
              </a:xfrm>
            </p:grpSpPr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847316F2-4EE5-49F3-9F39-BC6D48502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DBA376C0-B0C4-485F-B2F0-C5941AF41E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6A9C391-0904-4993-B4B5-C652D03D3CB3}"/>
                    </a:ext>
                  </a:extLst>
                </p:cNvPr>
                <p:cNvSpPr txBox="1"/>
                <p:nvPr/>
              </p:nvSpPr>
              <p:spPr>
                <a:xfrm>
                  <a:off x="5284196" y="5562243"/>
                  <a:ext cx="1278266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E1172194-BDA4-4A77-AF28-71285947F8E5}"/>
                  </a:ext>
                </a:extLst>
              </p:cNvPr>
              <p:cNvGrpSpPr/>
              <p:nvPr/>
            </p:nvGrpSpPr>
            <p:grpSpPr>
              <a:xfrm>
                <a:off x="7427459" y="5968657"/>
                <a:ext cx="612068" cy="393236"/>
                <a:chOff x="5284196" y="5229200"/>
                <a:chExt cx="1278266" cy="994974"/>
              </a:xfrm>
            </p:grpSpPr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404B1D0C-AC63-4183-8D24-C7F8B2F79C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2F2C2058-0ED7-429A-8FFE-8E79B56B1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70D0C9B-B8E2-4407-8B4B-1DD2A8A677F4}"/>
                    </a:ext>
                  </a:extLst>
                </p:cNvPr>
                <p:cNvSpPr txBox="1"/>
                <p:nvPr/>
              </p:nvSpPr>
              <p:spPr>
                <a:xfrm>
                  <a:off x="5284196" y="5562243"/>
                  <a:ext cx="1278266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18E5FB1-DEA1-417A-A6C6-5F208C7E7C9D}"/>
                </a:ext>
              </a:extLst>
            </p:cNvPr>
            <p:cNvSpPr/>
            <p:nvPr/>
          </p:nvSpPr>
          <p:spPr>
            <a:xfrm>
              <a:off x="6728304" y="3502771"/>
              <a:ext cx="438895" cy="261610"/>
            </a:xfrm>
            <a:prstGeom prst="rect">
              <a:avLst/>
            </a:prstGeom>
            <a:noFill/>
            <a:ln w="25400">
              <a:solidFill>
                <a:srgbClr val="FF66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178DE10-EF30-4110-B7D4-4BA0BF0DD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1696" y="3752407"/>
              <a:ext cx="1882552" cy="128263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BEB29AB-C864-452F-9BEC-F8122BCF2700}"/>
                </a:ext>
              </a:extLst>
            </p:cNvPr>
            <p:cNvCxnSpPr>
              <a:cxnSpLocks/>
            </p:cNvCxnSpPr>
            <p:nvPr/>
          </p:nvCxnSpPr>
          <p:spPr>
            <a:xfrm>
              <a:off x="7050568" y="3780827"/>
              <a:ext cx="1265848" cy="13763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DF6F8B-F369-42F0-9540-FEF522408ED0}"/>
                </a:ext>
              </a:extLst>
            </p:cNvPr>
            <p:cNvSpPr txBox="1"/>
            <p:nvPr/>
          </p:nvSpPr>
          <p:spPr>
            <a:xfrm>
              <a:off x="4633664" y="5167077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CH</a:t>
              </a: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0A3635-E5C9-44BF-8179-5AD07FD4FC0B}"/>
                </a:ext>
              </a:extLst>
            </p:cNvPr>
            <p:cNvSpPr txBox="1"/>
            <p:nvPr/>
          </p:nvSpPr>
          <p:spPr>
            <a:xfrm>
              <a:off x="8100392" y="5200753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AH</a:t>
              </a:r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91DEFB-FAA1-43AE-AEC3-2AE742D84765}"/>
              </a:ext>
            </a:extLst>
          </p:cNvPr>
          <p:cNvSpPr txBox="1"/>
          <p:nvPr/>
        </p:nvSpPr>
        <p:spPr>
          <a:xfrm>
            <a:off x="501590" y="4964695"/>
            <a:ext cx="332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__closesthit__glass_radiance</a:t>
            </a:r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78F63D-DEAF-4567-B897-A7259A6A917B}"/>
              </a:ext>
            </a:extLst>
          </p:cNvPr>
          <p:cNvSpPr txBox="1"/>
          <p:nvPr/>
        </p:nvSpPr>
        <p:spPr>
          <a:xfrm>
            <a:off x="4494334" y="4962661"/>
            <a:ext cx="332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__anyhit__glass_occlusion</a:t>
            </a: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C5F3041-F721-48FE-996F-13FBA1212F9D}"/>
              </a:ext>
            </a:extLst>
          </p:cNvPr>
          <p:cNvSpPr/>
          <p:nvPr/>
        </p:nvSpPr>
        <p:spPr>
          <a:xfrm>
            <a:off x="4468624" y="4962661"/>
            <a:ext cx="2767672" cy="359865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C27D9-FD55-4159-8007-25B4EDFA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30B6EDB2-ACEE-4CC2-94B6-712000CF1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7451859" cy="445033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F6FAA5-7A71-4DB6-9021-2169D5ED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466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40D91-BDF1-4880-9318-12A9F04F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696AB0-9CC4-44D2-AD20-3286575B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43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7BB454-8EDE-4CB1-9047-307D3731DE9B}"/>
              </a:ext>
            </a:extLst>
          </p:cNvPr>
          <p:cNvGrpSpPr/>
          <p:nvPr/>
        </p:nvGrpSpPr>
        <p:grpSpPr>
          <a:xfrm>
            <a:off x="2051720" y="1268760"/>
            <a:ext cx="4608512" cy="3406097"/>
            <a:chOff x="4633664" y="2132856"/>
            <a:chExt cx="4608512" cy="340609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E6108FC-8282-4DEF-8140-15E03250C5B8}"/>
                </a:ext>
              </a:extLst>
            </p:cNvPr>
            <p:cNvGrpSpPr/>
            <p:nvPr/>
          </p:nvGrpSpPr>
          <p:grpSpPr>
            <a:xfrm>
              <a:off x="6052834" y="2132856"/>
              <a:ext cx="1964904" cy="1604409"/>
              <a:chOff x="6768244" y="4757484"/>
              <a:chExt cx="1964904" cy="160440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B8F501-1FDF-4AA8-BC1A-3906ABE6CA5D}"/>
                  </a:ext>
                </a:extLst>
              </p:cNvPr>
              <p:cNvSpPr txBox="1"/>
              <p:nvPr/>
            </p:nvSpPr>
            <p:spPr>
              <a:xfrm>
                <a:off x="7452320" y="4757484"/>
                <a:ext cx="936104" cy="369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hit</a:t>
                </a:r>
                <a:endParaRPr lang="ko-KR" altLang="en-US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B46D6EF2-1059-4114-AEE1-D95187333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3162" y="5199397"/>
                <a:ext cx="5182" cy="38984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E2D53364-6550-4F34-ADEB-E8D230B440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92280" y="5209071"/>
                <a:ext cx="570882" cy="380169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66D9301-9AA5-4998-805F-ADC377AF1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5753" y="5199397"/>
                <a:ext cx="564401" cy="389843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D1BCE6-52CD-4D3E-B26C-63F82D6F7E03}"/>
                  </a:ext>
                </a:extLst>
              </p:cNvPr>
              <p:cNvSpPr txBox="1"/>
              <p:nvPr/>
            </p:nvSpPr>
            <p:spPr>
              <a:xfrm>
                <a:off x="6804248" y="5634461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floor</a:t>
                </a:r>
                <a:endParaRPr lang="ko-KR" altLang="en-US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8B35B9-7DEF-4938-9472-DA2A5DF84F4E}"/>
                  </a:ext>
                </a:extLst>
              </p:cNvPr>
              <p:cNvSpPr txBox="1"/>
              <p:nvPr/>
            </p:nvSpPr>
            <p:spPr>
              <a:xfrm>
                <a:off x="7417159" y="5629241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glass</a:t>
                </a:r>
                <a:endParaRPr lang="ko-KR" altLang="en-US" sz="12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AF3E814-D059-4D97-8724-317D7DC6A96F}"/>
                  </a:ext>
                </a:extLst>
              </p:cNvPr>
              <p:cNvSpPr txBox="1"/>
              <p:nvPr/>
            </p:nvSpPr>
            <p:spPr>
              <a:xfrm>
                <a:off x="8085076" y="5629240"/>
                <a:ext cx="6480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/>
                  <a:t>metal</a:t>
                </a:r>
                <a:endParaRPr lang="ko-KR" altLang="en-US" sz="1200" dirty="0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12445DC-F496-4688-92BC-C4B06F80603E}"/>
                  </a:ext>
                </a:extLst>
              </p:cNvPr>
              <p:cNvGrpSpPr/>
              <p:nvPr/>
            </p:nvGrpSpPr>
            <p:grpSpPr>
              <a:xfrm>
                <a:off x="6768244" y="5956683"/>
                <a:ext cx="612068" cy="393236"/>
                <a:chOff x="5284196" y="5229200"/>
                <a:chExt cx="1278266" cy="994974"/>
              </a:xfrm>
            </p:grpSpPr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FB6482C8-B0AA-4653-A3A9-B70B56002E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A8AF8923-EAE2-4CE1-A1CD-3D8AA8EC4F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249F852-6319-41FF-B1EE-DBAF0A8BDF47}"/>
                    </a:ext>
                  </a:extLst>
                </p:cNvPr>
                <p:cNvSpPr txBox="1"/>
                <p:nvPr/>
              </p:nvSpPr>
              <p:spPr>
                <a:xfrm>
                  <a:off x="5284196" y="5562243"/>
                  <a:ext cx="1278266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9418A921-28C7-4070-A8CF-E8677B8DC02E}"/>
                  </a:ext>
                </a:extLst>
              </p:cNvPr>
              <p:cNvGrpSpPr/>
              <p:nvPr/>
            </p:nvGrpSpPr>
            <p:grpSpPr>
              <a:xfrm>
                <a:off x="8115017" y="5968657"/>
                <a:ext cx="612068" cy="393236"/>
                <a:chOff x="5284196" y="5229200"/>
                <a:chExt cx="1278266" cy="994974"/>
              </a:xfrm>
            </p:grpSpPr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753D22C1-681F-4915-AF28-D746FBCC95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75C21FAA-2317-493D-A2D6-9AB0538CC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C14106-3C82-4A89-9E31-0F652FE59D03}"/>
                    </a:ext>
                  </a:extLst>
                </p:cNvPr>
                <p:cNvSpPr txBox="1"/>
                <p:nvPr/>
              </p:nvSpPr>
              <p:spPr>
                <a:xfrm>
                  <a:off x="5284196" y="5562243"/>
                  <a:ext cx="1278266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408F5FE-0FF8-4E73-BC81-0CE0A10EAB01}"/>
                  </a:ext>
                </a:extLst>
              </p:cNvPr>
              <p:cNvGrpSpPr/>
              <p:nvPr/>
            </p:nvGrpSpPr>
            <p:grpSpPr>
              <a:xfrm>
                <a:off x="7427459" y="5968658"/>
                <a:ext cx="612068" cy="393235"/>
                <a:chOff x="5284193" y="5229200"/>
                <a:chExt cx="1278265" cy="994971"/>
              </a:xfrm>
            </p:grpSpPr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E792F8D9-71B6-4351-A8E7-B7F2F69CAD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0112" y="5229200"/>
                  <a:ext cx="21602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A83E85FF-88E5-4B23-BF6A-F7D830D05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6136" y="5229200"/>
                  <a:ext cx="195034" cy="36004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3973472-D1ED-4449-9337-93D2E4AD8BC4}"/>
                    </a:ext>
                  </a:extLst>
                </p:cNvPr>
                <p:cNvSpPr txBox="1"/>
                <p:nvPr/>
              </p:nvSpPr>
              <p:spPr>
                <a:xfrm>
                  <a:off x="5284193" y="5562240"/>
                  <a:ext cx="1278265" cy="661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 dirty="0"/>
                    <a:t>r   o</a:t>
                  </a:r>
                  <a:endParaRPr lang="ko-KR" altLang="en-US" sz="1100" dirty="0"/>
                </a:p>
              </p:txBody>
            </p:sp>
          </p:grp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03B0415-B22C-42F0-9740-B69BE5BA75FF}"/>
                </a:ext>
              </a:extLst>
            </p:cNvPr>
            <p:cNvSpPr/>
            <p:nvPr/>
          </p:nvSpPr>
          <p:spPr>
            <a:xfrm>
              <a:off x="7441976" y="3470435"/>
              <a:ext cx="438895" cy="261610"/>
            </a:xfrm>
            <a:prstGeom prst="rect">
              <a:avLst/>
            </a:prstGeom>
            <a:noFill/>
            <a:ln w="25400">
              <a:solidFill>
                <a:srgbClr val="FF66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F388FAB-6BAF-49A7-913E-DB39055D1F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1696" y="3725291"/>
              <a:ext cx="2593048" cy="1431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D8BE9707-6C83-4F0F-847D-DDA7B4CB45D6}"/>
                </a:ext>
              </a:extLst>
            </p:cNvPr>
            <p:cNvCxnSpPr>
              <a:cxnSpLocks/>
            </p:cNvCxnSpPr>
            <p:nvPr/>
          </p:nvCxnSpPr>
          <p:spPr>
            <a:xfrm>
              <a:off x="7802016" y="3752407"/>
              <a:ext cx="1008112" cy="13327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07936-E9EA-48BD-AD38-7575933D0445}"/>
                </a:ext>
              </a:extLst>
            </p:cNvPr>
            <p:cNvSpPr txBox="1"/>
            <p:nvPr/>
          </p:nvSpPr>
          <p:spPr>
            <a:xfrm>
              <a:off x="4633664" y="5169621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CH</a:t>
              </a:r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6604DE-3D2E-4FBD-A56F-AB3D2A0188F6}"/>
                </a:ext>
              </a:extLst>
            </p:cNvPr>
            <p:cNvSpPr txBox="1"/>
            <p:nvPr/>
          </p:nvSpPr>
          <p:spPr>
            <a:xfrm>
              <a:off x="8666112" y="5150288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CH</a:t>
              </a:r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462D9CB-5DE2-449E-A8FD-731DFBF0047B}"/>
              </a:ext>
            </a:extLst>
          </p:cNvPr>
          <p:cNvSpPr txBox="1"/>
          <p:nvPr/>
        </p:nvSpPr>
        <p:spPr>
          <a:xfrm>
            <a:off x="501590" y="4964695"/>
            <a:ext cx="332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__closesthit__metal_radiance</a:t>
            </a:r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2A4EC3-6767-4EBE-AC17-D4B042DCE38A}"/>
              </a:ext>
            </a:extLst>
          </p:cNvPr>
          <p:cNvSpPr txBox="1"/>
          <p:nvPr/>
        </p:nvSpPr>
        <p:spPr>
          <a:xfrm>
            <a:off x="4945276" y="4964695"/>
            <a:ext cx="332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__closesthit__full__occlusion</a:t>
            </a: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25A04E-C937-4593-AB5F-04331B218E98}"/>
              </a:ext>
            </a:extLst>
          </p:cNvPr>
          <p:cNvSpPr/>
          <p:nvPr/>
        </p:nvSpPr>
        <p:spPr>
          <a:xfrm>
            <a:off x="531724" y="4986592"/>
            <a:ext cx="7424651" cy="359865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50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6AF23-7D4E-4613-ABFF-C45C9F07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6A0414-05DC-4E1F-8C8E-5670D3AD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D63CF42-88BB-4699-8093-58384AF95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18092"/>
            <a:ext cx="7056784" cy="309006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2FF1158-772C-44B7-963E-7F43ECC55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36" y="4813661"/>
            <a:ext cx="6156176" cy="12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82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52B4B-727A-40B8-986D-15375C21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0DA94B66-C10F-4F84-9903-55C0C462E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420888"/>
            <a:ext cx="4968552" cy="135393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287D2-82CB-4DC8-A96B-E9F552B1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5447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8DFCC-14C1-4BC2-A1FA-353A016C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EBAEA728-92E6-492C-9477-A5FC1F312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087254"/>
            <a:ext cx="5515876" cy="5073650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56A86-D2E1-4917-9C00-11827CE8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C2101-4C8D-408D-9213-9FBC6DFB0964}"/>
              </a:ext>
            </a:extLst>
          </p:cNvPr>
          <p:cNvSpPr txBox="1"/>
          <p:nvPr/>
        </p:nvSpPr>
        <p:spPr>
          <a:xfrm>
            <a:off x="35496" y="1268760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L= vector: hit point to light(WC)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3E51A-FEC5-4F83-8B61-4712B1C6A9C8}"/>
              </a:ext>
            </a:extLst>
          </p:cNvPr>
          <p:cNvSpPr txBox="1"/>
          <p:nvPr/>
        </p:nvSpPr>
        <p:spPr>
          <a:xfrm>
            <a:off x="18874" y="2326814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p_normal=hit point normal(WC)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DEDF9-E972-41A0-BECA-8887354D4BB0}"/>
              </a:ext>
            </a:extLst>
          </p:cNvPr>
          <p:cNvSpPr txBox="1"/>
          <p:nvPr/>
        </p:nvSpPr>
        <p:spPr>
          <a:xfrm>
            <a:off x="234898" y="371703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optixTrace()</a:t>
            </a:r>
          </a:p>
          <a:p>
            <a:r>
              <a:rPr lang="en-US" altLang="ko-KR"/>
              <a:t>shadow ray?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96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7C935-200E-45DF-B767-F2EB287F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E7DBC2-65AE-4128-BD18-4A7CCED1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D99F80D-4C34-4343-B1F2-3B7F7AA19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117491"/>
            <a:ext cx="5826425" cy="501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422768-C25D-4D75-AC15-6C20C00BBFEF}"/>
              </a:ext>
            </a:extLst>
          </p:cNvPr>
          <p:cNvSpPr txBox="1"/>
          <p:nvPr/>
        </p:nvSpPr>
        <p:spPr>
          <a:xfrm>
            <a:off x="395536" y="172941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H: halfway vector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B9E4A-DF1A-48B1-9B39-90594D3C658B}"/>
              </a:ext>
            </a:extLst>
          </p:cNvPr>
          <p:cNvSpPr txBox="1"/>
          <p:nvPr/>
        </p:nvSpPr>
        <p:spPr>
          <a:xfrm>
            <a:off x="251520" y="291445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R: reflection vector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54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4AC25-84E2-4D33-8543-0DDA77E8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9CD0CE0F-CD33-462F-9B4A-0DA0145BA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8" y="1124744"/>
            <a:ext cx="3589040" cy="125087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52080-6B8A-49D5-8330-84A34F03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8" name="그림 7" descr="풍선, 항공기, 운송이(가) 표시된 사진&#10;&#10;자동 생성된 설명">
            <a:extLst>
              <a:ext uri="{FF2B5EF4-FFF2-40B4-BE49-F238E27FC236}">
                <a16:creationId xmlns:a16="http://schemas.microsoft.com/office/drawing/2014/main" id="{26E80B4D-0230-4821-A643-4123DDF7C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780929"/>
            <a:ext cx="3888432" cy="2909330"/>
          </a:xfrm>
          <a:prstGeom prst="rect">
            <a:avLst/>
          </a:prstGeom>
        </p:spPr>
      </p:pic>
      <p:pic>
        <p:nvPicPr>
          <p:cNvPr id="10" name="그림 9" descr="텍스트, 화면이(가) 표시된 사진&#10;&#10;자동 생성된 설명">
            <a:extLst>
              <a:ext uri="{FF2B5EF4-FFF2-40B4-BE49-F238E27FC236}">
                <a16:creationId xmlns:a16="http://schemas.microsoft.com/office/drawing/2014/main" id="{B837AA31-2422-434F-BF18-C530873F2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07" y="757300"/>
            <a:ext cx="3610836" cy="1800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D03759-4FC9-4216-82AA-1FBE45CB1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32" y="2780928"/>
            <a:ext cx="3922384" cy="29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6D5D67-A101-4667-99D1-71B3DB01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ㅁㅇㅁㅈ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E1B4A2-BF31-4656-96EC-9750D1D4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38F65-DFF1-4F32-8E18-D7434CBDFC2C}"/>
              </a:ext>
            </a:extLst>
          </p:cNvPr>
          <p:cNvSpPr txBox="1"/>
          <p:nvPr/>
        </p:nvSpPr>
        <p:spPr>
          <a:xfrm>
            <a:off x="3106180" y="2420888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detail?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359E7-36AE-4A79-B162-AD8D1F94606C}"/>
              </a:ext>
            </a:extLst>
          </p:cNvPr>
          <p:cNvSpPr txBox="1"/>
          <p:nvPr/>
        </p:nvSpPr>
        <p:spPr>
          <a:xfrm>
            <a:off x="3635896" y="3501008"/>
            <a:ext cx="26179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program_group</a:t>
            </a:r>
            <a:endParaRPr lang="en-US" altLang="ko-KR" sz="1400" dirty="0"/>
          </a:p>
          <a:p>
            <a:r>
              <a:rPr lang="en-US" altLang="ko-KR" sz="1400" dirty="0"/>
              <a:t>module</a:t>
            </a:r>
          </a:p>
          <a:p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.</a:t>
            </a:r>
          </a:p>
          <a:p>
            <a:r>
              <a:rPr lang="en-US" altLang="ko-KR" sz="1400" b="1" dirty="0"/>
              <a:t>CUDA code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6964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2B16F-4C07-4E15-AA9D-29039650F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051C56-B276-496C-A788-74E6751A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C1792-C6E9-4F7D-9431-223E5F3EBAB8}"/>
              </a:ext>
            </a:extLst>
          </p:cNvPr>
          <p:cNvSpPr txBox="1"/>
          <p:nvPr/>
        </p:nvSpPr>
        <p:spPr>
          <a:xfrm>
            <a:off x="971600" y="111616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optixWhitted.cpp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6661334-4394-4EF0-89AF-7B49C9405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4689592" cy="3888432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815EB54-553E-43DE-B69E-0344B20EC27D}"/>
              </a:ext>
            </a:extLst>
          </p:cNvPr>
          <p:cNvGrpSpPr/>
          <p:nvPr/>
        </p:nvGrpSpPr>
        <p:grpSpPr>
          <a:xfrm>
            <a:off x="4067944" y="2765402"/>
            <a:ext cx="1656184" cy="432048"/>
            <a:chOff x="4067944" y="2765402"/>
            <a:chExt cx="1656184" cy="432048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21868B2-7958-4E31-AD80-0515A3469828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2769906"/>
              <a:ext cx="144016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765E884-7C5B-4F94-859B-30B2C7D02033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60" y="2765402"/>
              <a:ext cx="0" cy="432048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C4A4703-F28D-40CF-98DD-4DDEF9AFF1EF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3197450"/>
              <a:ext cx="144016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500CBA7-7D29-443F-A626-5D40CE4C9DBE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60" y="2981426"/>
              <a:ext cx="1512168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4C2CB38-0A72-4B4E-9F25-0690B79C9B12}"/>
              </a:ext>
            </a:extLst>
          </p:cNvPr>
          <p:cNvSpPr txBox="1"/>
          <p:nvPr/>
        </p:nvSpPr>
        <p:spPr>
          <a:xfrm>
            <a:off x="5868144" y="27809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module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A762D90-87C4-4FAF-B298-109AE1401F65}"/>
              </a:ext>
            </a:extLst>
          </p:cNvPr>
          <p:cNvGrpSpPr/>
          <p:nvPr/>
        </p:nvGrpSpPr>
        <p:grpSpPr>
          <a:xfrm>
            <a:off x="3995936" y="3559468"/>
            <a:ext cx="1656184" cy="877644"/>
            <a:chOff x="3563888" y="2765402"/>
            <a:chExt cx="1656184" cy="432048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CE03E6A-CDA9-4EB9-A147-AB1359A1FDF8}"/>
                </a:ext>
              </a:extLst>
            </p:cNvPr>
            <p:cNvCxnSpPr>
              <a:cxnSpLocks/>
            </p:cNvCxnSpPr>
            <p:nvPr/>
          </p:nvCxnSpPr>
          <p:spPr>
            <a:xfrm>
              <a:off x="3563888" y="2765402"/>
              <a:ext cx="648072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212238B-4398-4985-8AE2-C383B74887C4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60" y="2765402"/>
              <a:ext cx="0" cy="432048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0CAB0D5-0250-4CCA-B2A1-859F1CC1D422}"/>
                </a:ext>
              </a:extLst>
            </p:cNvPr>
            <p:cNvCxnSpPr>
              <a:cxnSpLocks/>
            </p:cNvCxnSpPr>
            <p:nvPr/>
          </p:nvCxnSpPr>
          <p:spPr>
            <a:xfrm>
              <a:off x="4067944" y="3197450"/>
              <a:ext cx="144016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065F344-E497-4CFF-9E55-E5E0FF92F251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60" y="2981426"/>
              <a:ext cx="1008112" cy="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CF4122F-C869-4A81-B749-2799F3C270A3}"/>
              </a:ext>
            </a:extLst>
          </p:cNvPr>
          <p:cNvSpPr txBox="1"/>
          <p:nvPr/>
        </p:nvSpPr>
        <p:spPr>
          <a:xfrm>
            <a:off x="5580112" y="4772776"/>
            <a:ext cx="936104" cy="36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miss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F3E2AA-2992-4C98-8687-B8F5924C1DE8}"/>
              </a:ext>
            </a:extLst>
          </p:cNvPr>
          <p:cNvSpPr txBox="1"/>
          <p:nvPr/>
        </p:nvSpPr>
        <p:spPr>
          <a:xfrm>
            <a:off x="7452320" y="4757484"/>
            <a:ext cx="936104" cy="369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hit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071FC9-FA60-40C0-AA17-FBC1FA9E33E5}"/>
              </a:ext>
            </a:extLst>
          </p:cNvPr>
          <p:cNvSpPr txBox="1"/>
          <p:nvPr/>
        </p:nvSpPr>
        <p:spPr>
          <a:xfrm>
            <a:off x="5991170" y="3758255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dirty="0"/>
              <a:t>8</a:t>
            </a:r>
            <a:r>
              <a:rPr lang="ko-KR" altLang="en-US" dirty="0"/>
              <a:t>개의 </a:t>
            </a:r>
            <a:r>
              <a:rPr lang="en-US" altLang="ko-KR" dirty="0"/>
              <a:t>miss, hit program group</a:t>
            </a:r>
            <a:endParaRPr lang="ko-KR" altLang="en-US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25DF8A2-9A76-4A8D-85ED-2E17C8C952C4}"/>
              </a:ext>
            </a:extLst>
          </p:cNvPr>
          <p:cNvGrpSpPr/>
          <p:nvPr/>
        </p:nvGrpSpPr>
        <p:grpSpPr>
          <a:xfrm>
            <a:off x="5495607" y="5228550"/>
            <a:ext cx="864096" cy="801380"/>
            <a:chOff x="5364088" y="5229200"/>
            <a:chExt cx="864096" cy="80138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AE4106C-7879-44DD-B546-0AE5243019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0112" y="5229200"/>
              <a:ext cx="216024" cy="36004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4C95F02-7E21-4A89-AEDB-F6CAEFF74AD0}"/>
                </a:ext>
              </a:extLst>
            </p:cNvPr>
            <p:cNvCxnSpPr>
              <a:cxnSpLocks/>
            </p:cNvCxnSpPr>
            <p:nvPr/>
          </p:nvCxnSpPr>
          <p:spPr>
            <a:xfrm>
              <a:off x="5796136" y="5229200"/>
              <a:ext cx="195034" cy="36004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914A58C-7917-4B01-A88E-887A5E7E0B9D}"/>
                </a:ext>
              </a:extLst>
            </p:cNvPr>
            <p:cNvSpPr txBox="1"/>
            <p:nvPr/>
          </p:nvSpPr>
          <p:spPr>
            <a:xfrm>
              <a:off x="5364088" y="5661248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r     o</a:t>
              </a:r>
              <a:endParaRPr lang="ko-KR" altLang="en-US" dirty="0"/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DD3FCA4-853D-4C04-8708-E1969DBCDADD}"/>
              </a:ext>
            </a:extLst>
          </p:cNvPr>
          <p:cNvCxnSpPr>
            <a:cxnSpLocks/>
          </p:cNvCxnSpPr>
          <p:nvPr/>
        </p:nvCxnSpPr>
        <p:spPr>
          <a:xfrm>
            <a:off x="7663162" y="5199397"/>
            <a:ext cx="5182" cy="389843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62CF72F-152A-4DD4-BD06-F2FAC51B4F16}"/>
              </a:ext>
            </a:extLst>
          </p:cNvPr>
          <p:cNvCxnSpPr>
            <a:cxnSpLocks/>
          </p:cNvCxnSpPr>
          <p:nvPr/>
        </p:nvCxnSpPr>
        <p:spPr>
          <a:xfrm flipH="1">
            <a:off x="7092280" y="5209071"/>
            <a:ext cx="570882" cy="380169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1B31FAD-0550-43B1-890F-42609F24A32F}"/>
              </a:ext>
            </a:extLst>
          </p:cNvPr>
          <p:cNvCxnSpPr>
            <a:cxnSpLocks/>
          </p:cNvCxnSpPr>
          <p:nvPr/>
        </p:nvCxnSpPr>
        <p:spPr>
          <a:xfrm>
            <a:off x="7665753" y="5199397"/>
            <a:ext cx="564401" cy="389843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08E7359-D3BD-4A6F-A771-3A2DF0E5DD09}"/>
              </a:ext>
            </a:extLst>
          </p:cNvPr>
          <p:cNvSpPr txBox="1"/>
          <p:nvPr/>
        </p:nvSpPr>
        <p:spPr>
          <a:xfrm>
            <a:off x="6804248" y="5634461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floor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192057-7328-44CD-81DF-494502A4BA2A}"/>
              </a:ext>
            </a:extLst>
          </p:cNvPr>
          <p:cNvSpPr txBox="1"/>
          <p:nvPr/>
        </p:nvSpPr>
        <p:spPr>
          <a:xfrm>
            <a:off x="7417159" y="5629241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glass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45EC49-DE00-41DF-9ABC-D12B3D3CAC5D}"/>
              </a:ext>
            </a:extLst>
          </p:cNvPr>
          <p:cNvSpPr txBox="1"/>
          <p:nvPr/>
        </p:nvSpPr>
        <p:spPr>
          <a:xfrm>
            <a:off x="8085076" y="5629240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metal</a:t>
            </a:r>
            <a:endParaRPr lang="ko-KR" altLang="en-US" sz="12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948CA27-7C23-48F2-BC6B-4B1B7078E2AA}"/>
              </a:ext>
            </a:extLst>
          </p:cNvPr>
          <p:cNvGrpSpPr/>
          <p:nvPr/>
        </p:nvGrpSpPr>
        <p:grpSpPr>
          <a:xfrm>
            <a:off x="6768244" y="5956683"/>
            <a:ext cx="612068" cy="393236"/>
            <a:chOff x="5284196" y="5229200"/>
            <a:chExt cx="1278266" cy="994974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C8BA518A-6787-41CE-8BA8-8BD3EE197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0112" y="5229200"/>
              <a:ext cx="216024" cy="36004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05F3FABA-61CD-41C7-B95A-233D756DD982}"/>
                </a:ext>
              </a:extLst>
            </p:cNvPr>
            <p:cNvCxnSpPr>
              <a:cxnSpLocks/>
            </p:cNvCxnSpPr>
            <p:nvPr/>
          </p:nvCxnSpPr>
          <p:spPr>
            <a:xfrm>
              <a:off x="5796136" y="5229200"/>
              <a:ext cx="195034" cy="36004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BABE49A-032B-4AFB-9147-C6D874818F7E}"/>
                </a:ext>
              </a:extLst>
            </p:cNvPr>
            <p:cNvSpPr txBox="1"/>
            <p:nvPr/>
          </p:nvSpPr>
          <p:spPr>
            <a:xfrm>
              <a:off x="5284196" y="5562243"/>
              <a:ext cx="1278266" cy="661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   o</a:t>
              </a:r>
              <a:endParaRPr lang="ko-KR" altLang="en-US" sz="11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C7FF0D0-BBF9-4F20-B89D-99CCDA90105B}"/>
              </a:ext>
            </a:extLst>
          </p:cNvPr>
          <p:cNvGrpSpPr/>
          <p:nvPr/>
        </p:nvGrpSpPr>
        <p:grpSpPr>
          <a:xfrm>
            <a:off x="8115017" y="5968657"/>
            <a:ext cx="612068" cy="393236"/>
            <a:chOff x="5284196" y="5229200"/>
            <a:chExt cx="1278266" cy="994974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811FB0D9-CA08-4A52-A88D-A6BBF5D1E0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0112" y="5229200"/>
              <a:ext cx="216024" cy="36004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87B98F9-2618-462B-A8ED-241D88A1B709}"/>
                </a:ext>
              </a:extLst>
            </p:cNvPr>
            <p:cNvCxnSpPr>
              <a:cxnSpLocks/>
            </p:cNvCxnSpPr>
            <p:nvPr/>
          </p:nvCxnSpPr>
          <p:spPr>
            <a:xfrm>
              <a:off x="5796136" y="5229200"/>
              <a:ext cx="195034" cy="36004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875532-AE70-4111-A727-D141C5C11190}"/>
                </a:ext>
              </a:extLst>
            </p:cNvPr>
            <p:cNvSpPr txBox="1"/>
            <p:nvPr/>
          </p:nvSpPr>
          <p:spPr>
            <a:xfrm>
              <a:off x="5284196" y="5562243"/>
              <a:ext cx="1278266" cy="661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   o</a:t>
              </a:r>
              <a:endParaRPr lang="ko-KR" altLang="en-US" sz="11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2724A38-CD24-422D-B67E-2492FFB2B608}"/>
              </a:ext>
            </a:extLst>
          </p:cNvPr>
          <p:cNvGrpSpPr/>
          <p:nvPr/>
        </p:nvGrpSpPr>
        <p:grpSpPr>
          <a:xfrm>
            <a:off x="7427459" y="5968657"/>
            <a:ext cx="612068" cy="393236"/>
            <a:chOff x="5284196" y="5229200"/>
            <a:chExt cx="1278266" cy="994974"/>
          </a:xfrm>
        </p:grpSpPr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6C6EC7A5-A52D-451D-9DF2-B04F6D3E7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0112" y="5229200"/>
              <a:ext cx="216024" cy="36004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EC956680-DB4C-4C5E-BA1E-4AE30B544E0A}"/>
                </a:ext>
              </a:extLst>
            </p:cNvPr>
            <p:cNvCxnSpPr>
              <a:cxnSpLocks/>
            </p:cNvCxnSpPr>
            <p:nvPr/>
          </p:nvCxnSpPr>
          <p:spPr>
            <a:xfrm>
              <a:off x="5796136" y="5229200"/>
              <a:ext cx="195034" cy="360040"/>
            </a:xfrm>
            <a:prstGeom prst="line">
              <a:avLst/>
            </a:prstGeom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44D0AD8-EA05-4359-86F8-A87A06A6DF72}"/>
                </a:ext>
              </a:extLst>
            </p:cNvPr>
            <p:cNvSpPr txBox="1"/>
            <p:nvPr/>
          </p:nvSpPr>
          <p:spPr>
            <a:xfrm>
              <a:off x="5284196" y="5562243"/>
              <a:ext cx="1278266" cy="661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r   o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766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228FE-BF56-4DD2-BAF4-6ACDF229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0ED643-2F70-4AF7-A466-B1C68FC3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221BE-A8BA-4178-B55B-862FD1BBA144}"/>
              </a:ext>
            </a:extLst>
          </p:cNvPr>
          <p:cNvSpPr txBox="1"/>
          <p:nvPr/>
        </p:nvSpPr>
        <p:spPr>
          <a:xfrm>
            <a:off x="2530116" y="2276872"/>
            <a:ext cx="3744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Rewind:</a:t>
            </a:r>
          </a:p>
          <a:p>
            <a:pPr algn="ctr"/>
            <a:endParaRPr lang="en-US" altLang="ko-KR" sz="2400" dirty="0"/>
          </a:p>
          <a:p>
            <a:pPr algn="ctr"/>
            <a:r>
              <a:rPr lang="ko-KR" altLang="en-US" dirty="0"/>
              <a:t>이전 </a:t>
            </a:r>
            <a:r>
              <a:rPr lang="en-US" altLang="ko-KR" dirty="0"/>
              <a:t>sample code</a:t>
            </a:r>
            <a:r>
              <a:rPr lang="ko-KR" altLang="en-US" dirty="0"/>
              <a:t>에서 </a:t>
            </a:r>
            <a:endParaRPr lang="en-US" altLang="ko-KR" dirty="0"/>
          </a:p>
          <a:p>
            <a:pPr algn="ctr"/>
            <a:r>
              <a:rPr lang="en-US" altLang="ko-KR" dirty="0"/>
              <a:t>module, program group</a:t>
            </a:r>
            <a:r>
              <a:rPr lang="ko-KR" altLang="en-US" dirty="0"/>
              <a:t>의 형태는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911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DA507-8012-4B5C-8D51-24260BBA2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337960-E38C-4B74-9800-E6CAC963F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optixTriangle.cpp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636FC6-0489-47D9-8286-2BF73B9D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3AF4E0E-1778-4FC9-A69C-355FAE8D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16" y="2492896"/>
            <a:ext cx="8424936" cy="2280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01C4D7-8767-45F3-A081-A2D61A6921DF}"/>
              </a:ext>
            </a:extLst>
          </p:cNvPr>
          <p:cNvSpPr txBox="1"/>
          <p:nvPr/>
        </p:nvSpPr>
        <p:spPr>
          <a:xfrm>
            <a:off x="2782144" y="5374957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하나의 </a:t>
            </a:r>
            <a:r>
              <a:rPr lang="en-US" altLang="ko-KR" dirty="0"/>
              <a:t>module 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optixTriangle.cu </a:t>
            </a:r>
            <a:r>
              <a:rPr lang="ko-KR" altLang="en-US" dirty="0"/>
              <a:t>의 내용은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04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F0A31-72E5-431D-A4EB-2B05F796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DB5C1-7CDE-4D75-B958-EF4B764B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287693E-FB9D-4FB7-ACB1-3AE42319F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5"/>
            <a:ext cx="6085812" cy="50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8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27387</TotalTime>
  <Words>612</Words>
  <Application>Microsoft Office PowerPoint</Application>
  <PresentationFormat>화면 슬라이드 쇼(4:3)</PresentationFormat>
  <Paragraphs>209</Paragraphs>
  <Slides>48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HY견고딕</vt:lpstr>
      <vt:lpstr>HY중고딕</vt:lpstr>
      <vt:lpstr>HY헤드라인M</vt:lpstr>
      <vt:lpstr>맑은 고딕</vt:lpstr>
      <vt:lpstr>Arial</vt:lpstr>
      <vt:lpstr>Cambria Math</vt:lpstr>
      <vt:lpstr>Office 테마</vt:lpstr>
      <vt:lpstr>2021 여름학기 그래픽스 랩실 세미나 OptiX 7 코드 분석3</vt:lpstr>
      <vt:lpstr>PowerPoint 프레젠테이션</vt:lpstr>
      <vt:lpstr>PowerPoint 프레젠테이션</vt:lpstr>
      <vt:lpstr>PowerPoint 프레젠테이션</vt:lpstr>
      <vt:lpstr>ㅁㅇㅁㅈ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uhak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신규 목표 수립 방법 기획안</dc:title>
  <dc:creator>user</dc:creator>
  <cp:lastModifiedBy>천 성원</cp:lastModifiedBy>
  <cp:revision>1813</cp:revision>
  <cp:lastPrinted>2020-07-07T07:30:44Z</cp:lastPrinted>
  <dcterms:created xsi:type="dcterms:W3CDTF">2010-11-04T02:40:35Z</dcterms:created>
  <dcterms:modified xsi:type="dcterms:W3CDTF">2021-08-06T06:22:47Z</dcterms:modified>
</cp:coreProperties>
</file>